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838841110" r:id="rId2"/>
    <p:sldId id="2147472119" r:id="rId3"/>
    <p:sldId id="2147472129" r:id="rId4"/>
    <p:sldId id="2147472121" r:id="rId5"/>
    <p:sldId id="2147472122" r:id="rId6"/>
    <p:sldId id="2147472123" r:id="rId7"/>
    <p:sldId id="2147472127" r:id="rId8"/>
    <p:sldId id="2147472133" r:id="rId9"/>
    <p:sldId id="2147472126" r:id="rId10"/>
    <p:sldId id="214747213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4E1A30-E935-1710-FD23-4530500F4E2C}" name="Steffen Biechele" initials="SB" userId="S::Steffen.Biechele@apothecom.com::8e80cd82-ecce-45ad-8208-88be3971b772" providerId="AD"/>
  <p188:author id="{8B06A83B-14A9-A5CB-6E5F-513BB738230A}" name="Richard Davis" initials="RD" userId="S::Richard.Davis@apothecom.com::a67d2645-9910-458e-9bb3-ba2bec41b0e2" providerId="AD"/>
  <p188:author id="{2344F43F-4168-F515-2D78-064E54BB2B24}" name="Bridget Healy" initials="BH" userId="S::bridget.healy@biowritesolutions.com::c63f93ad-7ad7-45ca-9515-0ac16218f4a3" providerId="AD"/>
  <p188:author id="{6389B756-9DE3-0249-AFFE-70B52C0BBFA0}" name="Christopher Utter" initials="CU" userId="S::cutter@kalvista.com::88046066-194a-4e9c-9024-2c186d314a42" providerId="AD"/>
  <p188:author id="{50FA39A1-D545-3E88-9A7C-AB16BFC931D2}" name="Monique O'Leary" initials="MO" userId="Monique O'Leary" providerId="None"/>
  <p188:author id="{5FD2F9AA-22EE-8FBA-83D9-80E33CF1A765}" name="Nazli Bashiri" initials="NB" userId="Nazli Bashiri"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F2FC"/>
    <a:srgbClr val="0D4167"/>
    <a:srgbClr val="EEF5D7"/>
    <a:srgbClr val="C1E0F7"/>
    <a:srgbClr val="BDD965"/>
    <a:srgbClr val="BCD961"/>
    <a:srgbClr val="DEECB2"/>
    <a:srgbClr val="ADD03C"/>
    <a:srgbClr val="9BBD2D"/>
    <a:srgbClr val="D9D7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085" autoAdjust="0"/>
  </p:normalViewPr>
  <p:slideViewPr>
    <p:cSldViewPr snapToGrid="0">
      <p:cViewPr varScale="1">
        <p:scale>
          <a:sx n="75" d="100"/>
          <a:sy n="75" d="100"/>
        </p:scale>
        <p:origin x="62" y="67"/>
      </p:cViewPr>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1F07-43E7-A0E2-9C5AEEFC9B5C}"/>
              </c:ext>
            </c:extLst>
          </c:dPt>
          <c:dPt>
            <c:idx val="1"/>
            <c:bubble3D val="0"/>
            <c:spPr>
              <a:solidFill>
                <a:srgbClr val="84A027"/>
              </a:solidFill>
              <a:ln w="19050">
                <a:solidFill>
                  <a:schemeClr val="lt1"/>
                </a:solidFill>
              </a:ln>
              <a:effectLst/>
            </c:spPr>
            <c:extLst>
              <c:ext xmlns:c16="http://schemas.microsoft.com/office/drawing/2014/chart" uri="{C3380CC4-5D6E-409C-BE32-E72D297353CC}">
                <c16:uniqueId val="{00000003-1F07-43E7-A0E2-9C5AEEFC9B5C}"/>
              </c:ext>
            </c:extLst>
          </c:dPt>
          <c:dLbls>
            <c:dLbl>
              <c:idx val="0"/>
              <c:layout>
                <c:manualLayout>
                  <c:x val="0.180438736076381"/>
                  <c:y val="-0.12997428425757424"/>
                </c:manualLayout>
              </c:layout>
              <c:tx>
                <c:rich>
                  <a:bodyPr/>
                  <a:lstStyle/>
                  <a:p>
                    <a:fld id="{90E88888-12D6-4A6E-9092-56B960882CCE}" type="VALUE">
                      <a:rPr lang="en-US"/>
                      <a:pPr/>
                      <a:t>[VALUE]</a:t>
                    </a:fld>
                    <a:r>
                      <a:rPr lang="en-US" baseline="0" dirty="0"/>
                      <a:t> (</a:t>
                    </a:r>
                    <a:fld id="{587123B0-B887-4511-AFC2-53B30A9BB10D}" type="PERCENTAGE">
                      <a:rPr lang="en-US" baseline="0" smtClean="0"/>
                      <a:pPr/>
                      <a:t>[PERCENTAGE]</a:t>
                    </a:fld>
                    <a:r>
                      <a:rPr lang="en-US" baseline="0" dirty="0"/>
                      <a:t>)</a:t>
                    </a:r>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1F07-43E7-A0E2-9C5AEEFC9B5C}"/>
                </c:ext>
              </c:extLst>
            </c:dLbl>
            <c:dLbl>
              <c:idx val="1"/>
              <c:layout>
                <c:manualLayout>
                  <c:x val="-0.28015487969753894"/>
                  <c:y val="-6.4987142128787118E-2"/>
                </c:manualLayout>
              </c:layout>
              <c:tx>
                <c:rich>
                  <a:bodyPr rot="0" spcFirstLastPara="1" vertOverflow="ellipsis" vert="horz" wrap="square" lIns="38100" tIns="19050" rIns="38100" bIns="19050" anchor="ctr" anchorCtr="0">
                    <a:spAutoFit/>
                  </a:bodyPr>
                  <a:lstStyle/>
                  <a:p>
                    <a:pPr algn="ctr" rtl="0">
                      <a:defRPr lang="en-US" sz="1197" b="1" i="0" u="none" strike="noStrike" kern="1200" baseline="0">
                        <a:solidFill>
                          <a:schemeClr val="tx1"/>
                        </a:solidFill>
                        <a:latin typeface="+mn-lt"/>
                        <a:ea typeface="+mn-ea"/>
                        <a:cs typeface="+mn-cs"/>
                      </a:defRPr>
                    </a:pPr>
                    <a:fld id="{818F1163-6942-4FF9-88CE-93162A74FC3A}" type="VALUE">
                      <a:rPr lang="en-US">
                        <a:solidFill>
                          <a:schemeClr val="tx1"/>
                        </a:solidFill>
                      </a:rPr>
                      <a:pPr algn="ctr" rtl="0">
                        <a:defRPr lang="en-US" b="1">
                          <a:solidFill>
                            <a:schemeClr val="tx1"/>
                          </a:solidFill>
                        </a:defRPr>
                      </a:pPr>
                      <a:t>[VALUE]</a:t>
                    </a:fld>
                    <a:endParaRPr lang="en-US" baseline="0" dirty="0">
                      <a:solidFill>
                        <a:schemeClr val="tx1"/>
                      </a:solidFill>
                    </a:endParaRPr>
                  </a:p>
                  <a:p>
                    <a:pPr algn="ctr" rtl="0">
                      <a:defRPr lang="en-US" b="1">
                        <a:solidFill>
                          <a:schemeClr val="tx1"/>
                        </a:solidFill>
                      </a:defRPr>
                    </a:pPr>
                    <a:r>
                      <a:rPr lang="en-US" dirty="0">
                        <a:solidFill>
                          <a:schemeClr val="tx1"/>
                        </a:solidFill>
                      </a:rPr>
                      <a:t>(</a:t>
                    </a:r>
                    <a:fld id="{D9638145-0B76-4F23-A6C8-9A5DBAC629D7}" type="PERCENTAGE">
                      <a:rPr lang="en-US" smtClean="0">
                        <a:solidFill>
                          <a:schemeClr val="tx1"/>
                        </a:solidFill>
                      </a:rPr>
                      <a:pPr algn="ctr" rtl="0">
                        <a:defRPr lang="en-US" b="1">
                          <a:solidFill>
                            <a:schemeClr val="tx1"/>
                          </a:solidFill>
                        </a:defRPr>
                      </a:pPr>
                      <a:t>[PERCENTAGE]</a:t>
                    </a:fld>
                    <a:r>
                      <a:rPr lang="en-US" dirty="0">
                        <a:solidFill>
                          <a:schemeClr val="tx1"/>
                        </a:solidFill>
                      </a:rPr>
                      <a:t>)</a:t>
                    </a:r>
                  </a:p>
                </c:rich>
              </c:tx>
              <c:spPr>
                <a:noFill/>
                <a:ln>
                  <a:noFill/>
                </a:ln>
                <a:effectLst/>
              </c:spPr>
              <c:txPr>
                <a:bodyPr rot="0" spcFirstLastPara="1" vertOverflow="ellipsis" vert="horz" wrap="square" lIns="38100" tIns="19050" rIns="38100" bIns="19050" anchor="ctr" anchorCtr="0">
                  <a:spAutoFit/>
                </a:bodyPr>
                <a:lstStyle/>
                <a:p>
                  <a:pPr algn="ctr" rtl="0">
                    <a:defRPr lang="en-US" sz="1197" b="1" i="0" u="none" strike="noStrike" kern="1200" baseline="0">
                      <a:solidFill>
                        <a:schemeClr val="tx1"/>
                      </a:solidFill>
                      <a:latin typeface="+mn-lt"/>
                      <a:ea typeface="+mn-ea"/>
                      <a:cs typeface="+mn-cs"/>
                    </a:defRPr>
                  </a:pPr>
                  <a:endParaRPr lang="en-US"/>
                </a:p>
              </c:txPr>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1F07-43E7-A0E2-9C5AEEFC9B5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Adolesecents (&lt;18 years)</c:v>
                </c:pt>
                <c:pt idx="1">
                  <c:v>Adults (≥18 years)</c:v>
                </c:pt>
              </c:strCache>
            </c:strRef>
          </c:cat>
          <c:val>
            <c:numRef>
              <c:f>Sheet1!$B$2:$B$3</c:f>
              <c:numCache>
                <c:formatCode>General</c:formatCode>
                <c:ptCount val="2"/>
                <c:pt idx="0">
                  <c:v>12</c:v>
                </c:pt>
                <c:pt idx="1">
                  <c:v>72</c:v>
                </c:pt>
              </c:numCache>
            </c:numRef>
          </c:val>
          <c:extLst>
            <c:ext xmlns:c16="http://schemas.microsoft.com/office/drawing/2014/chart" uri="{C3380CC4-5D6E-409C-BE32-E72D297353CC}">
              <c16:uniqueId val="{00000000-47D3-4845-88E9-04F200157486}"/>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939E-4B78-A53A-5CAEBB4530BC}"/>
              </c:ext>
            </c:extLst>
          </c:dPt>
          <c:dPt>
            <c:idx val="1"/>
            <c:bubble3D val="0"/>
            <c:spPr>
              <a:solidFill>
                <a:srgbClr val="84A027"/>
              </a:solidFill>
              <a:ln w="19050">
                <a:solidFill>
                  <a:schemeClr val="lt1"/>
                </a:solidFill>
              </a:ln>
              <a:effectLst/>
            </c:spPr>
            <c:extLst>
              <c:ext xmlns:c16="http://schemas.microsoft.com/office/drawing/2014/chart" uri="{C3380CC4-5D6E-409C-BE32-E72D297353CC}">
                <c16:uniqueId val="{00000003-939E-4B78-A53A-5CAEBB4530BC}"/>
              </c:ext>
            </c:extLst>
          </c:dPt>
          <c:dLbls>
            <c:dLbl>
              <c:idx val="0"/>
              <c:layout>
                <c:manualLayout>
                  <c:x val="0.19943247418671708"/>
                  <c:y val="3.5447532070247409E-2"/>
                </c:manualLayout>
              </c:layout>
              <c:tx>
                <c:rich>
                  <a:bodyPr/>
                  <a:lstStyle/>
                  <a:p>
                    <a:fld id="{A92FE03B-9A59-4916-80F8-27AF07A10646}" type="VALUE">
                      <a:rPr lang="en-US"/>
                      <a:pPr/>
                      <a:t>[VALUE]</a:t>
                    </a:fld>
                    <a:endParaRPr lang="en-US" baseline="0" dirty="0"/>
                  </a:p>
                  <a:p>
                    <a:r>
                      <a:rPr lang="en-US" dirty="0"/>
                      <a:t>(</a:t>
                    </a:r>
                    <a:fld id="{96304350-4BF0-423B-AE99-34FA6DE65C35}" type="PERCENTAGE">
                      <a:rPr lang="en-US" smtClean="0"/>
                      <a:pPr/>
                      <a:t>[PERCENTAGE]</a:t>
                    </a:fld>
                    <a:r>
                      <a:rPr lang="en-US" dirty="0"/>
                      <a:t>)</a:t>
                    </a:r>
                  </a:p>
                </c:rich>
              </c:tx>
              <c:showLegendKey val="0"/>
              <c:showVal val="1"/>
              <c:showCatName val="0"/>
              <c:showSerName val="0"/>
              <c:showPercent val="1"/>
              <c:showBubbleSize val="0"/>
              <c:separator>
</c:separator>
              <c:extLst>
                <c:ext xmlns:c15="http://schemas.microsoft.com/office/drawing/2012/chart" uri="{CE6537A1-D6FC-4f65-9D91-7224C49458BB}">
                  <c15:layout>
                    <c:manualLayout>
                      <c:w val="0.18008242004761846"/>
                      <c:h val="0.18030977979732571"/>
                    </c:manualLayout>
                  </c15:layout>
                  <c15:dlblFieldTable/>
                  <c15:showDataLabelsRange val="0"/>
                </c:ext>
                <c:ext xmlns:c16="http://schemas.microsoft.com/office/drawing/2014/chart" uri="{C3380CC4-5D6E-409C-BE32-E72D297353CC}">
                  <c16:uniqueId val="{00000001-939E-4B78-A53A-5CAEBB4530BC}"/>
                </c:ext>
              </c:extLst>
            </c:dLbl>
            <c:dLbl>
              <c:idx val="1"/>
              <c:layout>
                <c:manualLayout>
                  <c:x val="-0.16619357270192986"/>
                  <c:y val="-0.10634259621074256"/>
                </c:manualLayout>
              </c:layout>
              <c:tx>
                <c:rich>
                  <a:bodyPr/>
                  <a:lstStyle/>
                  <a:p>
                    <a:fld id="{BCECC759-6D00-4731-AC5A-0B2054AA37F3}" type="VALUE">
                      <a:rPr lang="en-US"/>
                      <a:pPr/>
                      <a:t>[VALUE]</a:t>
                    </a:fld>
                    <a:endParaRPr lang="en-US" baseline="0" dirty="0"/>
                  </a:p>
                  <a:p>
                    <a:r>
                      <a:rPr lang="en-US" dirty="0"/>
                      <a:t>(</a:t>
                    </a:r>
                    <a:fld id="{6F63299B-A18E-426F-A4C0-E91A2E0B600E}" type="PERCENTAGE">
                      <a:rPr lang="en-US" smtClean="0"/>
                      <a:pPr/>
                      <a:t>[PERCENTAGE]</a:t>
                    </a:fld>
                    <a:r>
                      <a:rPr lang="en-US" dirty="0"/>
                      <a:t>)</a:t>
                    </a:r>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939E-4B78-A53A-5CAEBB4530B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1"/>
            <c:showBubbleSize val="0"/>
            <c:separator>
</c:separator>
            <c:showLeaderLines val="0"/>
            <c:extLst>
              <c:ext xmlns:c15="http://schemas.microsoft.com/office/drawing/2012/chart" uri="{CE6537A1-D6FC-4f65-9D91-7224C49458BB}"/>
            </c:extLst>
          </c:dLbls>
          <c:cat>
            <c:strRef>
              <c:f>Sheet1!$A$2:$A$3</c:f>
              <c:strCache>
                <c:ptCount val="2"/>
                <c:pt idx="0">
                  <c:v>On-demand only</c:v>
                </c:pt>
                <c:pt idx="1">
                  <c:v>On-demand+LTP</c:v>
                </c:pt>
              </c:strCache>
            </c:strRef>
          </c:cat>
          <c:val>
            <c:numRef>
              <c:f>Sheet1!$B$2:$B$3</c:f>
              <c:numCache>
                <c:formatCode>General</c:formatCode>
                <c:ptCount val="2"/>
                <c:pt idx="0">
                  <c:v>59</c:v>
                </c:pt>
                <c:pt idx="1">
                  <c:v>25</c:v>
                </c:pt>
              </c:numCache>
            </c:numRef>
          </c:val>
          <c:extLst>
            <c:ext xmlns:c16="http://schemas.microsoft.com/office/drawing/2014/chart" uri="{C3380CC4-5D6E-409C-BE32-E72D297353CC}">
              <c16:uniqueId val="{00000004-939E-4B78-A53A-5CAEBB4530BC}"/>
            </c:ext>
          </c:extLst>
        </c:ser>
        <c:dLbls>
          <c:showLegendKey val="0"/>
          <c:showVal val="1"/>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4CBA-4A26-B9F2-A18D05771E99}"/>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4CBA-4A26-B9F2-A18D05771E99}"/>
              </c:ext>
            </c:extLst>
          </c:dPt>
          <c:dPt>
            <c:idx val="2"/>
            <c:bubble3D val="0"/>
            <c:spPr>
              <a:solidFill>
                <a:srgbClr val="84A027"/>
              </a:solidFill>
              <a:ln w="19050">
                <a:solidFill>
                  <a:schemeClr val="lt1"/>
                </a:solidFill>
              </a:ln>
              <a:effectLst/>
            </c:spPr>
            <c:extLst>
              <c:ext xmlns:c16="http://schemas.microsoft.com/office/drawing/2014/chart" uri="{C3380CC4-5D6E-409C-BE32-E72D297353CC}">
                <c16:uniqueId val="{00000004-5F6B-4BFD-BC4E-77754A54C45A}"/>
              </c:ext>
            </c:extLst>
          </c:dPt>
          <c:dLbls>
            <c:dLbl>
              <c:idx val="0"/>
              <c:layout>
                <c:manualLayout>
                  <c:x val="0.20418067503379955"/>
                  <c:y val="0.1004346741990346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fld id="{DCC33184-65BC-48B1-8D29-94819A037D14}" type="VALUE">
                      <a:rPr lang="en-US">
                        <a:solidFill>
                          <a:schemeClr val="tx1"/>
                        </a:solidFill>
                      </a:rPr>
                      <a:pPr>
                        <a:defRPr b="1">
                          <a:solidFill>
                            <a:schemeClr val="tx1"/>
                          </a:solidFill>
                        </a:defRPr>
                      </a:pPr>
                      <a:t>[VALUE]</a:t>
                    </a:fld>
                    <a:endParaRPr lang="en-US" baseline="0" dirty="0">
                      <a:solidFill>
                        <a:schemeClr val="tx1"/>
                      </a:solidFill>
                    </a:endParaRPr>
                  </a:p>
                  <a:p>
                    <a:pPr>
                      <a:defRPr b="1">
                        <a:solidFill>
                          <a:schemeClr val="tx1"/>
                        </a:solidFill>
                      </a:defRPr>
                    </a:pPr>
                    <a:r>
                      <a:rPr lang="en-US" dirty="0">
                        <a:solidFill>
                          <a:schemeClr val="tx1"/>
                        </a:solidFill>
                      </a:rPr>
                      <a:t>(30%)</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4CBA-4A26-B9F2-A18D05771E99}"/>
                </c:ext>
              </c:extLst>
            </c:dLbl>
            <c:dLbl>
              <c:idx val="1"/>
              <c:layout>
                <c:manualLayout>
                  <c:x val="-0.27540649190605521"/>
                  <c:y val="5.9079220117078113E-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fld id="{FF4E2769-0524-482D-806E-522C26810920}" type="VALUE">
                      <a:rPr lang="en-US">
                        <a:solidFill>
                          <a:schemeClr val="tx1"/>
                        </a:solidFill>
                      </a:rPr>
                      <a:pPr>
                        <a:defRPr b="1">
                          <a:solidFill>
                            <a:schemeClr val="tx1"/>
                          </a:solidFill>
                        </a:defRPr>
                      </a:pPr>
                      <a:t>[VALUE]</a:t>
                    </a:fld>
                    <a:endParaRPr lang="en-US" baseline="0" dirty="0">
                      <a:solidFill>
                        <a:schemeClr val="tx1"/>
                      </a:solidFill>
                    </a:endParaRPr>
                  </a:p>
                  <a:p>
                    <a:pPr>
                      <a:defRPr b="1">
                        <a:solidFill>
                          <a:schemeClr val="tx1"/>
                        </a:solidFill>
                      </a:defRPr>
                    </a:pPr>
                    <a:r>
                      <a:rPr lang="en-US" dirty="0">
                        <a:solidFill>
                          <a:schemeClr val="tx1"/>
                        </a:solidFill>
                      </a:rPr>
                      <a:t>(43%)</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4CBA-4A26-B9F2-A18D05771E99}"/>
                </c:ext>
              </c:extLst>
            </c:dLbl>
            <c:dLbl>
              <c:idx val="2"/>
              <c:layout>
                <c:manualLayout>
                  <c:x val="-0.14245163374451131"/>
                  <c:y val="-0.1299742842575742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fld id="{ABCEA56A-D094-4E71-B9C9-7F37956778D5}" type="VALUE">
                      <a:rPr lang="en-US">
                        <a:solidFill>
                          <a:schemeClr val="tx1"/>
                        </a:solidFill>
                      </a:rPr>
                      <a:pPr>
                        <a:defRPr b="1">
                          <a:solidFill>
                            <a:schemeClr val="tx1"/>
                          </a:solidFill>
                        </a:defRPr>
                      </a:pPr>
                      <a:t>[VALUE]</a:t>
                    </a:fld>
                    <a:endParaRPr lang="en-US" baseline="0" dirty="0">
                      <a:solidFill>
                        <a:schemeClr val="tx1"/>
                      </a:solidFill>
                    </a:endParaRPr>
                  </a:p>
                  <a:p>
                    <a:pPr>
                      <a:defRPr b="1">
                        <a:solidFill>
                          <a:schemeClr val="tx1"/>
                        </a:solidFill>
                      </a:defRPr>
                    </a:pPr>
                    <a:r>
                      <a:rPr lang="en-US" dirty="0">
                        <a:solidFill>
                          <a:schemeClr val="tx1"/>
                        </a:solidFill>
                      </a:rPr>
                      <a:t>(</a:t>
                    </a:r>
                    <a:fld id="{361C32D9-EEF8-40E8-AE57-56D38350FC1C}" type="PERCENTAGE">
                      <a:rPr lang="en-US" smtClean="0">
                        <a:solidFill>
                          <a:schemeClr val="tx1"/>
                        </a:solidFill>
                      </a:rPr>
                      <a:pPr>
                        <a:defRPr b="1">
                          <a:solidFill>
                            <a:schemeClr val="tx1"/>
                          </a:solidFill>
                        </a:defRPr>
                      </a:pPr>
                      <a:t>[PERCENTAGE]</a:t>
                    </a:fld>
                    <a:r>
                      <a:rPr lang="en-US" dirty="0">
                        <a:solidFill>
                          <a:schemeClr val="tx1"/>
                        </a:solidFill>
                      </a:rPr>
                      <a:t>)</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5F6B-4BFD-BC4E-77754A54C45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1"/>
            <c:showBubbleSize val="0"/>
            <c:separator>
</c:separator>
            <c:showLeaderLines val="0"/>
            <c:extLst>
              <c:ext xmlns:c15="http://schemas.microsoft.com/office/drawing/2012/chart" uri="{CE6537A1-D6FC-4f65-9D91-7224C49458BB}"/>
            </c:extLst>
          </c:dLbls>
          <c:cat>
            <c:strRef>
              <c:f>Sheet1!$A$2:$A$4</c:f>
              <c:strCache>
                <c:ptCount val="3"/>
                <c:pt idx="0">
                  <c:v>Mild</c:v>
                </c:pt>
                <c:pt idx="1">
                  <c:v>Moderate</c:v>
                </c:pt>
                <c:pt idx="2">
                  <c:v>Severe/very severe</c:v>
                </c:pt>
              </c:strCache>
            </c:strRef>
          </c:cat>
          <c:val>
            <c:numRef>
              <c:f>Sheet1!$B$2:$B$4</c:f>
              <c:numCache>
                <c:formatCode>General</c:formatCode>
                <c:ptCount val="3"/>
                <c:pt idx="0">
                  <c:v>192</c:v>
                </c:pt>
                <c:pt idx="1">
                  <c:v>277</c:v>
                </c:pt>
                <c:pt idx="2">
                  <c:v>160</c:v>
                </c:pt>
              </c:numCache>
            </c:numRef>
          </c:val>
          <c:extLst>
            <c:ext xmlns:c16="http://schemas.microsoft.com/office/drawing/2014/chart" uri="{C3380CC4-5D6E-409C-BE32-E72D297353CC}">
              <c16:uniqueId val="{00000004-4CBA-4A26-B9F2-A18D05771E99}"/>
            </c:ext>
          </c:extLst>
        </c:ser>
        <c:dLbls>
          <c:showLegendKey val="0"/>
          <c:showVal val="1"/>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8502-4DC9-8D70-9FA07733ED51}"/>
              </c:ext>
            </c:extLst>
          </c:dPt>
          <c:dPt>
            <c:idx val="1"/>
            <c:bubble3D val="0"/>
            <c:spPr>
              <a:solidFill>
                <a:srgbClr val="0D4167"/>
              </a:solidFill>
              <a:ln w="19050">
                <a:solidFill>
                  <a:schemeClr val="lt1"/>
                </a:solidFill>
              </a:ln>
              <a:effectLst/>
            </c:spPr>
            <c:extLst>
              <c:ext xmlns:c16="http://schemas.microsoft.com/office/drawing/2014/chart" uri="{C3380CC4-5D6E-409C-BE32-E72D297353CC}">
                <c16:uniqueId val="{00000003-8502-4DC9-8D70-9FA07733ED51}"/>
              </c:ext>
            </c:extLst>
          </c:dPt>
          <c:dPt>
            <c:idx val="2"/>
            <c:bubble3D val="0"/>
            <c:spPr>
              <a:solidFill>
                <a:srgbClr val="84A027"/>
              </a:solidFill>
              <a:ln w="19050">
                <a:solidFill>
                  <a:schemeClr val="lt1"/>
                </a:solidFill>
              </a:ln>
              <a:effectLst/>
            </c:spPr>
            <c:extLst>
              <c:ext xmlns:c16="http://schemas.microsoft.com/office/drawing/2014/chart" uri="{C3380CC4-5D6E-409C-BE32-E72D297353CC}">
                <c16:uniqueId val="{00000005-8502-4DC9-8D70-9FA07733ED51}"/>
              </c:ext>
            </c:extLst>
          </c:dPt>
          <c:dLbls>
            <c:dLbl>
              <c:idx val="0"/>
              <c:layout>
                <c:manualLayout>
                  <c:x val="0.21367745061676696"/>
                  <c:y val="-2.9539610058539598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fld id="{DCC33184-65BC-48B1-8D29-94819A037D14}" type="VALUE">
                      <a:rPr lang="en-US">
                        <a:solidFill>
                          <a:schemeClr val="tx1"/>
                        </a:solidFill>
                      </a:rPr>
                      <a:pPr>
                        <a:defRPr b="1">
                          <a:solidFill>
                            <a:schemeClr val="tx1"/>
                          </a:solidFill>
                        </a:defRPr>
                      </a:pPr>
                      <a:t>[VALUE]</a:t>
                    </a:fld>
                    <a:endParaRPr lang="en-US" baseline="0" dirty="0">
                      <a:solidFill>
                        <a:schemeClr val="tx1"/>
                      </a:solidFill>
                    </a:endParaRPr>
                  </a:p>
                  <a:p>
                    <a:pPr>
                      <a:defRPr b="1">
                        <a:solidFill>
                          <a:schemeClr val="tx1"/>
                        </a:solidFill>
                      </a:defRPr>
                    </a:pPr>
                    <a:r>
                      <a:rPr lang="en-US" dirty="0">
                        <a:solidFill>
                          <a:schemeClr val="tx1"/>
                        </a:solidFill>
                      </a:rPr>
                      <a:t>(30%)</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8502-4DC9-8D70-9FA07733ED51}"/>
                </c:ext>
              </c:extLst>
            </c:dLbl>
            <c:dLbl>
              <c:idx val="1"/>
              <c:layout>
                <c:manualLayout>
                  <c:x val="0.29914843086347365"/>
                  <c:y val="-1.1815844023415949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fld id="{FF4E2769-0524-482D-806E-522C26810920}" type="VALUE">
                      <a:rPr lang="en-US">
                        <a:solidFill>
                          <a:schemeClr val="tx1"/>
                        </a:solidFill>
                      </a:rPr>
                      <a:pPr>
                        <a:defRPr b="1">
                          <a:solidFill>
                            <a:schemeClr val="tx1"/>
                          </a:solidFill>
                        </a:defRPr>
                      </a:pPr>
                      <a:t>[VALUE]</a:t>
                    </a:fld>
                    <a:endParaRPr lang="en-US" baseline="0" dirty="0">
                      <a:solidFill>
                        <a:schemeClr val="tx1"/>
                      </a:solidFill>
                    </a:endParaRPr>
                  </a:p>
                  <a:p>
                    <a:pPr>
                      <a:defRPr b="1">
                        <a:solidFill>
                          <a:schemeClr val="tx1"/>
                        </a:solidFill>
                      </a:defRPr>
                    </a:pPr>
                    <a:r>
                      <a:rPr lang="en-US" dirty="0">
                        <a:solidFill>
                          <a:schemeClr val="tx1"/>
                        </a:solidFill>
                      </a:rPr>
                      <a:t>(43%)</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8502-4DC9-8D70-9FA07733ED51}"/>
                </c:ext>
              </c:extLst>
            </c:dLbl>
            <c:dLbl>
              <c:idx val="2"/>
              <c:layout>
                <c:manualLayout>
                  <c:x val="-0.1329548581615439"/>
                  <c:y val="-0.14769805029269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fld id="{ABCEA56A-D094-4E71-B9C9-7F37956778D5}" type="VALUE">
                      <a:rPr lang="en-US">
                        <a:solidFill>
                          <a:schemeClr val="tx1"/>
                        </a:solidFill>
                      </a:rPr>
                      <a:pPr>
                        <a:defRPr b="1">
                          <a:solidFill>
                            <a:schemeClr val="tx1"/>
                          </a:solidFill>
                        </a:defRPr>
                      </a:pPr>
                      <a:t>[VALUE]</a:t>
                    </a:fld>
                    <a:endParaRPr lang="en-US" baseline="0" dirty="0">
                      <a:solidFill>
                        <a:schemeClr val="tx1"/>
                      </a:solidFill>
                    </a:endParaRPr>
                  </a:p>
                  <a:p>
                    <a:pPr>
                      <a:defRPr b="1">
                        <a:solidFill>
                          <a:schemeClr val="tx1"/>
                        </a:solidFill>
                      </a:defRPr>
                    </a:pPr>
                    <a:r>
                      <a:rPr lang="en-US" dirty="0">
                        <a:solidFill>
                          <a:schemeClr val="tx1"/>
                        </a:solidFill>
                      </a:rPr>
                      <a:t>(</a:t>
                    </a:r>
                    <a:fld id="{361C32D9-EEF8-40E8-AE57-56D38350FC1C}" type="PERCENTAGE">
                      <a:rPr lang="en-US" smtClean="0">
                        <a:solidFill>
                          <a:schemeClr val="tx1"/>
                        </a:solidFill>
                      </a:rPr>
                      <a:pPr>
                        <a:defRPr b="1">
                          <a:solidFill>
                            <a:schemeClr val="tx1"/>
                          </a:solidFill>
                        </a:defRPr>
                      </a:pPr>
                      <a:t>[PERCENTAGE]</a:t>
                    </a:fld>
                    <a:r>
                      <a:rPr lang="en-US" dirty="0">
                        <a:solidFill>
                          <a:schemeClr val="tx1"/>
                        </a:solidFill>
                      </a:rPr>
                      <a:t>)</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8502-4DC9-8D70-9FA07733ED5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1"/>
            <c:showBubbleSize val="0"/>
            <c:separator>
</c:separator>
            <c:showLeaderLines val="0"/>
            <c:extLst>
              <c:ext xmlns:c15="http://schemas.microsoft.com/office/drawing/2012/chart" uri="{CE6537A1-D6FC-4f65-9D91-7224C49458BB}"/>
            </c:extLst>
          </c:dLbls>
          <c:cat>
            <c:strRef>
              <c:f>Sheet1!$A$2:$A$4</c:f>
              <c:strCache>
                <c:ptCount val="3"/>
                <c:pt idx="0">
                  <c:v>Mild</c:v>
                </c:pt>
                <c:pt idx="1">
                  <c:v>Moderate</c:v>
                </c:pt>
                <c:pt idx="2">
                  <c:v>Severe/very severe</c:v>
                </c:pt>
              </c:strCache>
            </c:strRef>
          </c:cat>
          <c:val>
            <c:numRef>
              <c:f>Sheet1!$B$2:$B$4</c:f>
              <c:numCache>
                <c:formatCode>General</c:formatCode>
                <c:ptCount val="3"/>
                <c:pt idx="0">
                  <c:v>3</c:v>
                </c:pt>
                <c:pt idx="1">
                  <c:v>6</c:v>
                </c:pt>
                <c:pt idx="2">
                  <c:v>4</c:v>
                </c:pt>
              </c:numCache>
            </c:numRef>
          </c:val>
          <c:extLst>
            <c:ext xmlns:c16="http://schemas.microsoft.com/office/drawing/2014/chart" uri="{C3380CC4-5D6E-409C-BE32-E72D297353CC}">
              <c16:uniqueId val="{00000006-8502-4DC9-8D70-9FA07733ED51}"/>
            </c:ext>
          </c:extLst>
        </c:ser>
        <c:dLbls>
          <c:showLegendKey val="0"/>
          <c:showVal val="1"/>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677B-451C-AF75-40AE9D1B288C}"/>
              </c:ext>
            </c:extLst>
          </c:dPt>
          <c:dPt>
            <c:idx val="1"/>
            <c:bubble3D val="0"/>
            <c:spPr>
              <a:solidFill>
                <a:srgbClr val="84A027"/>
              </a:solidFill>
              <a:ln w="19050">
                <a:solidFill>
                  <a:schemeClr val="lt1"/>
                </a:solidFill>
              </a:ln>
              <a:effectLst/>
            </c:spPr>
            <c:extLst>
              <c:ext xmlns:c16="http://schemas.microsoft.com/office/drawing/2014/chart" uri="{C3380CC4-5D6E-409C-BE32-E72D297353CC}">
                <c16:uniqueId val="{00000003-677B-451C-AF75-40AE9D1B288C}"/>
              </c:ext>
            </c:extLst>
          </c:dPt>
          <c:dLbls>
            <c:dLbl>
              <c:idx val="0"/>
              <c:layout>
                <c:manualLayout>
                  <c:x val="0.18518712386786454"/>
                  <c:y val="0"/>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fld id="{B1F9A2D5-AF00-470C-A77D-EABEB88B0F39}" type="VALUE">
                      <a:rPr lang="en-US">
                        <a:solidFill>
                          <a:schemeClr val="tx1"/>
                        </a:solidFill>
                      </a:rPr>
                      <a:pPr>
                        <a:defRPr b="1">
                          <a:solidFill>
                            <a:schemeClr val="tx1"/>
                          </a:solidFill>
                        </a:defRPr>
                      </a:pPr>
                      <a:t>[VALUE]</a:t>
                    </a:fld>
                    <a:endParaRPr lang="en-US" baseline="0" dirty="0">
                      <a:solidFill>
                        <a:schemeClr val="tx1"/>
                      </a:solidFill>
                    </a:endParaRPr>
                  </a:p>
                  <a:p>
                    <a:pPr>
                      <a:defRPr b="1">
                        <a:solidFill>
                          <a:schemeClr val="tx1"/>
                        </a:solidFill>
                      </a:defRPr>
                    </a:pPr>
                    <a:r>
                      <a:rPr lang="en-US" dirty="0">
                        <a:solidFill>
                          <a:schemeClr val="tx1"/>
                        </a:solidFill>
                      </a:rPr>
                      <a:t>(</a:t>
                    </a:r>
                    <a:fld id="{A4B611B0-2A64-4957-9FFC-044DE1A7B846}" type="PERCENTAGE">
                      <a:rPr lang="en-US" smtClean="0">
                        <a:solidFill>
                          <a:schemeClr val="tx1"/>
                        </a:solidFill>
                      </a:rPr>
                      <a:pPr>
                        <a:defRPr b="1">
                          <a:solidFill>
                            <a:schemeClr val="tx1"/>
                          </a:solidFill>
                        </a:defRPr>
                      </a:pPr>
                      <a:t>[PERCENTAGE]</a:t>
                    </a:fld>
                    <a:r>
                      <a:rPr lang="en-US" dirty="0">
                        <a:solidFill>
                          <a:schemeClr val="tx1"/>
                        </a:solidFill>
                      </a:rPr>
                      <a:t>)</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677B-451C-AF75-40AE9D1B288C}"/>
                </c:ext>
              </c:extLst>
            </c:dLbl>
            <c:dLbl>
              <c:idx val="1"/>
              <c:layout>
                <c:manualLayout>
                  <c:x val="-0.180438736076381"/>
                  <c:y val="-2.3631688046831679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fld id="{4E763E51-627A-4FCD-BE66-65267386748A}" type="VALUE">
                      <a:rPr lang="en-US">
                        <a:solidFill>
                          <a:schemeClr val="tx1"/>
                        </a:solidFill>
                      </a:rPr>
                      <a:pPr>
                        <a:defRPr b="1">
                          <a:solidFill>
                            <a:schemeClr val="tx1"/>
                          </a:solidFill>
                        </a:defRPr>
                      </a:pPr>
                      <a:t>[VALUE]</a:t>
                    </a:fld>
                    <a:endParaRPr lang="en-US" baseline="0" dirty="0">
                      <a:solidFill>
                        <a:schemeClr val="tx1"/>
                      </a:solidFill>
                    </a:endParaRPr>
                  </a:p>
                  <a:p>
                    <a:pPr>
                      <a:defRPr b="1">
                        <a:solidFill>
                          <a:schemeClr val="tx1"/>
                        </a:solidFill>
                      </a:defRPr>
                    </a:pPr>
                    <a:r>
                      <a:rPr lang="en-US" dirty="0">
                        <a:solidFill>
                          <a:schemeClr val="tx1"/>
                        </a:solidFill>
                      </a:rPr>
                      <a:t>(40%)</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677B-451C-AF75-40AE9D1B288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1"/>
            <c:showBubbleSize val="0"/>
            <c:separator>
</c:separator>
            <c:showLeaderLines val="0"/>
            <c:extLst>
              <c:ext xmlns:c15="http://schemas.microsoft.com/office/drawing/2012/chart" uri="{CE6537A1-D6FC-4f65-9D91-7224C49458BB}"/>
            </c:extLst>
          </c:dLbls>
          <c:cat>
            <c:strRef>
              <c:f>Sheet1!$A$2:$A$3</c:f>
              <c:strCache>
                <c:ptCount val="2"/>
                <c:pt idx="0">
                  <c:v>Subcutaneous</c:v>
                </c:pt>
                <c:pt idx="1">
                  <c:v>Mucosal</c:v>
                </c:pt>
              </c:strCache>
            </c:strRef>
          </c:cat>
          <c:val>
            <c:numRef>
              <c:f>Sheet1!$B$2:$B$3</c:f>
              <c:numCache>
                <c:formatCode>General</c:formatCode>
                <c:ptCount val="2"/>
                <c:pt idx="0">
                  <c:v>376</c:v>
                </c:pt>
                <c:pt idx="1">
                  <c:v>257</c:v>
                </c:pt>
              </c:numCache>
            </c:numRef>
          </c:val>
          <c:extLst>
            <c:ext xmlns:c16="http://schemas.microsoft.com/office/drawing/2014/chart" uri="{C3380CC4-5D6E-409C-BE32-E72D297353CC}">
              <c16:uniqueId val="{00000004-677B-451C-AF75-40AE9D1B288C}"/>
            </c:ext>
          </c:extLst>
        </c:ser>
        <c:dLbls>
          <c:showLegendKey val="0"/>
          <c:showVal val="1"/>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DE80C-DCF5-41F9-B1FF-DD4B798AD4BA}" type="datetimeFigureOut">
              <a:rPr lang="en-US" smtClean="0"/>
              <a:t>29-Aug-24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9A2696-85D5-4A80-959A-DF19E344AF12}" type="slidenum">
              <a:rPr lang="en-US" smtClean="0"/>
              <a:t>‹#›</a:t>
            </a:fld>
            <a:endParaRPr lang="en-US" dirty="0"/>
          </a:p>
        </p:txBody>
      </p:sp>
    </p:spTree>
    <p:extLst>
      <p:ext uri="{BB962C8B-B14F-4D97-AF65-F5344CB8AC3E}">
        <p14:creationId xmlns:p14="http://schemas.microsoft.com/office/powerpoint/2010/main" val="2845711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69CDAB-0C85-4D02-9E3D-3BF30069DE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075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9A2696-85D5-4A80-959A-DF19E344AF12}" type="slidenum">
              <a:rPr lang="en-US" smtClean="0"/>
              <a:t>3</a:t>
            </a:fld>
            <a:endParaRPr lang="en-US" dirty="0"/>
          </a:p>
        </p:txBody>
      </p:sp>
    </p:spTree>
    <p:extLst>
      <p:ext uri="{BB962C8B-B14F-4D97-AF65-F5344CB8AC3E}">
        <p14:creationId xmlns:p14="http://schemas.microsoft.com/office/powerpoint/2010/main" val="3133785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9A2696-85D5-4A80-959A-DF19E344AF12}" type="slidenum">
              <a:rPr lang="en-US" smtClean="0"/>
              <a:t>4</a:t>
            </a:fld>
            <a:endParaRPr lang="en-US" dirty="0"/>
          </a:p>
        </p:txBody>
      </p:sp>
    </p:spTree>
    <p:extLst>
      <p:ext uri="{BB962C8B-B14F-4D97-AF65-F5344CB8AC3E}">
        <p14:creationId xmlns:p14="http://schemas.microsoft.com/office/powerpoint/2010/main" val="3108795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599A2696-85D5-4A80-959A-DF19E344AF12}" type="slidenum">
              <a:rPr lang="en-US" smtClean="0"/>
              <a:t>5</a:t>
            </a:fld>
            <a:endParaRPr lang="en-US" dirty="0"/>
          </a:p>
        </p:txBody>
      </p:sp>
    </p:spTree>
    <p:extLst>
      <p:ext uri="{BB962C8B-B14F-4D97-AF65-F5344CB8AC3E}">
        <p14:creationId xmlns:p14="http://schemas.microsoft.com/office/powerpoint/2010/main" val="1465028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9A2696-85D5-4A80-959A-DF19E344AF12}" type="slidenum">
              <a:rPr lang="en-US" smtClean="0"/>
              <a:t>6</a:t>
            </a:fld>
            <a:endParaRPr lang="en-US" dirty="0"/>
          </a:p>
        </p:txBody>
      </p:sp>
    </p:spTree>
    <p:extLst>
      <p:ext uri="{BB962C8B-B14F-4D97-AF65-F5344CB8AC3E}">
        <p14:creationId xmlns:p14="http://schemas.microsoft.com/office/powerpoint/2010/main" val="3551132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5"/>
          </p:nvPr>
        </p:nvSpPr>
        <p:spPr/>
        <p:txBody>
          <a:bodyPr/>
          <a:lstStyle/>
          <a:p>
            <a:fld id="{599A2696-85D5-4A80-959A-DF19E344AF12}" type="slidenum">
              <a:rPr lang="en-US" smtClean="0"/>
              <a:t>7</a:t>
            </a:fld>
            <a:endParaRPr lang="en-US" dirty="0"/>
          </a:p>
        </p:txBody>
      </p:sp>
    </p:spTree>
    <p:extLst>
      <p:ext uri="{BB962C8B-B14F-4D97-AF65-F5344CB8AC3E}">
        <p14:creationId xmlns:p14="http://schemas.microsoft.com/office/powerpoint/2010/main" val="519955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30000" dirty="0" err="1"/>
              <a:t>a</a:t>
            </a:r>
            <a:r>
              <a:rPr lang="en-US" dirty="0" err="1"/>
              <a:t>Serious</a:t>
            </a:r>
            <a:r>
              <a:rPr lang="en-US" dirty="0"/>
              <a:t> TEAE was defined as any untoward medical occurrence that at any dose resulted in death, was life-threatening, required inpatient hospitalization or prolongation of existing hospitalization, resulted in persistent or significant disability/incapacity, was a congenital anomaly/birth defect, or was an important medical event by medical and scientific judgment. </a:t>
            </a:r>
            <a:r>
              <a:rPr lang="en-US" baseline="30000" dirty="0"/>
              <a:t>b</a:t>
            </a:r>
            <a:r>
              <a:rPr lang="en-US" dirty="0"/>
              <a:t>Severe (grade 3 or 4) TEAEs were evaluated by investigators according to the Toxicity Grading Scale for Healthy Adult and Adolescent Volunteers Enrolled in Preventive Vaccine Clinical Trials.</a:t>
            </a:r>
            <a:r>
              <a:rPr lang="en-US" baseline="30000" dirty="0"/>
              <a:t> </a:t>
            </a:r>
            <a:r>
              <a:rPr lang="en-US" dirty="0"/>
              <a:t>Note: Data cutoff date of 31 January 2024.</a:t>
            </a:r>
          </a:p>
          <a:p>
            <a:endParaRPr lang="en-US" dirty="0"/>
          </a:p>
        </p:txBody>
      </p:sp>
      <p:sp>
        <p:nvSpPr>
          <p:cNvPr id="4" name="Slide Number Placeholder 3"/>
          <p:cNvSpPr>
            <a:spLocks noGrp="1"/>
          </p:cNvSpPr>
          <p:nvPr>
            <p:ph type="sldNum" sz="quarter" idx="5"/>
          </p:nvPr>
        </p:nvSpPr>
        <p:spPr/>
        <p:txBody>
          <a:bodyPr/>
          <a:lstStyle/>
          <a:p>
            <a:fld id="{599A2696-85D5-4A80-959A-DF19E344AF12}" type="slidenum">
              <a:rPr lang="en-US" smtClean="0"/>
              <a:t>8</a:t>
            </a:fld>
            <a:endParaRPr lang="en-US" dirty="0"/>
          </a:p>
        </p:txBody>
      </p:sp>
    </p:spTree>
    <p:extLst>
      <p:ext uri="{BB962C8B-B14F-4D97-AF65-F5344CB8AC3E}">
        <p14:creationId xmlns:p14="http://schemas.microsoft.com/office/powerpoint/2010/main" val="796952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5"/>
          </p:nvPr>
        </p:nvSpPr>
        <p:spPr/>
        <p:txBody>
          <a:bodyPr/>
          <a:lstStyle/>
          <a:p>
            <a:fld id="{599A2696-85D5-4A80-959A-DF19E344AF12}" type="slidenum">
              <a:rPr lang="en-US" smtClean="0"/>
              <a:t>9</a:t>
            </a:fld>
            <a:endParaRPr lang="en-US" dirty="0"/>
          </a:p>
        </p:txBody>
      </p:sp>
    </p:spTree>
    <p:extLst>
      <p:ext uri="{BB962C8B-B14F-4D97-AF65-F5344CB8AC3E}">
        <p14:creationId xmlns:p14="http://schemas.microsoft.com/office/powerpoint/2010/main" val="2778760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9A2696-85D5-4A80-959A-DF19E344AF12}" type="slidenum">
              <a:rPr lang="en-US" smtClean="0"/>
              <a:t>10</a:t>
            </a:fld>
            <a:endParaRPr lang="en-US" dirty="0"/>
          </a:p>
        </p:txBody>
      </p:sp>
    </p:spTree>
    <p:extLst>
      <p:ext uri="{BB962C8B-B14F-4D97-AF65-F5344CB8AC3E}">
        <p14:creationId xmlns:p14="http://schemas.microsoft.com/office/powerpoint/2010/main" val="1470550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C1BCB5-105B-7E1F-097F-02B05FCA7996}"/>
              </a:ext>
            </a:extLst>
          </p:cNvPr>
          <p:cNvSpPr/>
          <p:nvPr userDrawn="1"/>
        </p:nvSpPr>
        <p:spPr bwMode="auto">
          <a:xfrm>
            <a:off x="1" y="-10633"/>
            <a:ext cx="12192000" cy="6868633"/>
          </a:xfrm>
          <a:prstGeom prst="rect">
            <a:avLst/>
          </a:prstGeom>
          <a:solidFill>
            <a:schemeClr val="tx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1867" i="0" u="none" strike="noStrike" cap="none" normalizeH="0" baseline="0" dirty="0">
              <a:ln>
                <a:noFill/>
              </a:ln>
              <a:solidFill>
                <a:schemeClr val="bg1"/>
              </a:solidFill>
              <a:effectLst/>
              <a:latin typeface="+mn-lt"/>
              <a:ea typeface="ＭＳ Ｐゴシック" charset="0"/>
            </a:endParaRPr>
          </a:p>
        </p:txBody>
      </p:sp>
      <p:sp>
        <p:nvSpPr>
          <p:cNvPr id="5" name="Right Triangle 4">
            <a:extLst>
              <a:ext uri="{FF2B5EF4-FFF2-40B4-BE49-F238E27FC236}">
                <a16:creationId xmlns:a16="http://schemas.microsoft.com/office/drawing/2014/main" id="{3C22D876-C6D2-8351-30EF-25C1B2AAF9A1}"/>
              </a:ext>
            </a:extLst>
          </p:cNvPr>
          <p:cNvSpPr/>
          <p:nvPr userDrawn="1"/>
        </p:nvSpPr>
        <p:spPr bwMode="auto">
          <a:xfrm rot="5400000">
            <a:off x="-300306" y="274622"/>
            <a:ext cx="5641533" cy="5040921"/>
          </a:xfrm>
          <a:prstGeom prst="rtTriangle">
            <a:avLst/>
          </a:prstGeom>
          <a:solidFill>
            <a:schemeClr val="accent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dirty="0">
              <a:ln>
                <a:noFill/>
              </a:ln>
              <a:solidFill>
                <a:schemeClr val="bg1"/>
              </a:solidFill>
              <a:effectLst/>
              <a:latin typeface="+mn-lt"/>
              <a:ea typeface="ＭＳ Ｐゴシック" charset="0"/>
            </a:endParaRPr>
          </a:p>
        </p:txBody>
      </p:sp>
      <p:sp>
        <p:nvSpPr>
          <p:cNvPr id="20" name="Rectangle 2">
            <a:extLst>
              <a:ext uri="{FF2B5EF4-FFF2-40B4-BE49-F238E27FC236}">
                <a16:creationId xmlns:a16="http://schemas.microsoft.com/office/drawing/2014/main" id="{8762EEC4-6216-35DC-B322-9B6913EB6629}"/>
              </a:ext>
            </a:extLst>
          </p:cNvPr>
          <p:cNvSpPr>
            <a:spLocks noGrp="1" noChangeArrowheads="1"/>
          </p:cNvSpPr>
          <p:nvPr>
            <p:ph type="ctrTitle"/>
          </p:nvPr>
        </p:nvSpPr>
        <p:spPr>
          <a:xfrm>
            <a:off x="2428583" y="3137934"/>
            <a:ext cx="9136475" cy="2166196"/>
          </a:xfrm>
          <a:prstGeom prst="rect">
            <a:avLst/>
          </a:prstGeom>
        </p:spPr>
        <p:txBody>
          <a:bodyPr anchor="b"/>
          <a:lstStyle>
            <a:lvl1pPr algn="r" defTabSz="598988" eaLnBrk="1" hangingPunct="1">
              <a:lnSpc>
                <a:spcPct val="90000"/>
              </a:lnSpc>
              <a:buClr>
                <a:srgbClr val="46829E"/>
              </a:buClr>
              <a:tabLst>
                <a:tab pos="0" algn="l"/>
                <a:tab pos="1219140" algn="l"/>
                <a:tab pos="2438278" algn="l"/>
                <a:tab pos="3657418" algn="l"/>
                <a:tab pos="4876557" algn="l"/>
                <a:tab pos="6095696" algn="l"/>
                <a:tab pos="7314834" algn="l"/>
                <a:tab pos="8533973" algn="l"/>
                <a:tab pos="9753112" algn="l"/>
                <a:tab pos="10972252" algn="l"/>
                <a:tab pos="12191390" algn="l"/>
                <a:tab pos="13410530" algn="l"/>
              </a:tabLst>
              <a:defRPr sz="4800" b="1">
                <a:solidFill>
                  <a:schemeClr val="bg1"/>
                </a:solidFill>
                <a:latin typeface="Arial" charset="0"/>
                <a:ea typeface="Arial" charset="0"/>
                <a:cs typeface="Arial" charset="0"/>
              </a:defRPr>
            </a:lvl1pPr>
          </a:lstStyle>
          <a:p>
            <a:pPr lvl="0"/>
            <a:r>
              <a:rPr lang="en-GB" noProof="0"/>
              <a:t>Click to edit Master title style</a:t>
            </a:r>
          </a:p>
        </p:txBody>
      </p:sp>
      <p:sp>
        <p:nvSpPr>
          <p:cNvPr id="21" name="Rectangle 3">
            <a:extLst>
              <a:ext uri="{FF2B5EF4-FFF2-40B4-BE49-F238E27FC236}">
                <a16:creationId xmlns:a16="http://schemas.microsoft.com/office/drawing/2014/main" id="{79296487-F8F1-522E-374B-6D40D58F7A75}"/>
              </a:ext>
            </a:extLst>
          </p:cNvPr>
          <p:cNvSpPr>
            <a:spLocks noGrp="1" noChangeArrowheads="1"/>
          </p:cNvSpPr>
          <p:nvPr>
            <p:ph type="subTitle" idx="1"/>
          </p:nvPr>
        </p:nvSpPr>
        <p:spPr>
          <a:xfrm>
            <a:off x="4855028" y="5515244"/>
            <a:ext cx="6710029" cy="621021"/>
          </a:xfrm>
          <a:prstGeom prst="rect">
            <a:avLst/>
          </a:prstGeom>
        </p:spPr>
        <p:txBody>
          <a:bodyPr/>
          <a:lstStyle>
            <a:lvl1pPr marL="0" indent="0" algn="r">
              <a:lnSpc>
                <a:spcPct val="100000"/>
              </a:lnSpc>
              <a:buFontTx/>
              <a:buNone/>
              <a:defRPr sz="2400" b="0">
                <a:solidFill>
                  <a:schemeClr val="bg1"/>
                </a:solidFill>
                <a:latin typeface="Arial" charset="0"/>
                <a:ea typeface="Arial" charset="0"/>
                <a:cs typeface="Arial" charset="0"/>
              </a:defRPr>
            </a:lvl1pPr>
          </a:lstStyle>
          <a:p>
            <a:pPr lvl="0"/>
            <a:r>
              <a:rPr lang="en-GB" noProof="0"/>
              <a:t>Click to edit Master subtitle style</a:t>
            </a:r>
          </a:p>
        </p:txBody>
      </p:sp>
      <p:cxnSp>
        <p:nvCxnSpPr>
          <p:cNvPr id="24" name="Straight Connector 23">
            <a:extLst>
              <a:ext uri="{FF2B5EF4-FFF2-40B4-BE49-F238E27FC236}">
                <a16:creationId xmlns:a16="http://schemas.microsoft.com/office/drawing/2014/main" id="{1502B01C-C419-CFF2-5B50-051F5CEAAA13}"/>
              </a:ext>
            </a:extLst>
          </p:cNvPr>
          <p:cNvCxnSpPr>
            <a:cxnSpLocks/>
          </p:cNvCxnSpPr>
          <p:nvPr userDrawn="1"/>
        </p:nvCxnSpPr>
        <p:spPr bwMode="auto">
          <a:xfrm flipH="1">
            <a:off x="3055525" y="5439596"/>
            <a:ext cx="9136475" cy="0"/>
          </a:xfrm>
          <a:prstGeom prst="line">
            <a:avLst/>
          </a:prstGeom>
          <a:solidFill>
            <a:schemeClr val="accent1"/>
          </a:solid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 name="TextBox 3">
            <a:extLst>
              <a:ext uri="{FF2B5EF4-FFF2-40B4-BE49-F238E27FC236}">
                <a16:creationId xmlns:a16="http://schemas.microsoft.com/office/drawing/2014/main" id="{570EA9FA-DB91-E2C5-687C-C9BEDABCB3F2}"/>
              </a:ext>
            </a:extLst>
          </p:cNvPr>
          <p:cNvSpPr txBox="1"/>
          <p:nvPr userDrawn="1"/>
        </p:nvSpPr>
        <p:spPr>
          <a:xfrm>
            <a:off x="243419" y="6610145"/>
            <a:ext cx="5036504" cy="143565"/>
          </a:xfrm>
          <a:prstGeom prst="rect">
            <a:avLst/>
          </a:prstGeom>
          <a:noFill/>
        </p:spPr>
        <p:txBody>
          <a:bodyPr wrap="square" lIns="0" tIns="0" rIns="0" bIns="0" rtlCol="0" anchor="t">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NZ" sz="933" dirty="0">
                <a:solidFill>
                  <a:schemeClr val="bg1"/>
                </a:solidFill>
                <a:latin typeface="+mn-lt"/>
                <a:cs typeface="Arial" panose="020B0604020202020204" pitchFamily="34" charset="0"/>
              </a:rPr>
              <a:t>P</a:t>
            </a:r>
            <a:r>
              <a:rPr lang="en-US" sz="933" dirty="0">
                <a:solidFill>
                  <a:schemeClr val="bg1"/>
                </a:solidFill>
                <a:latin typeface="+mn-lt"/>
                <a:cs typeface="Arial" panose="020B0604020202020204" pitchFamily="34" charset="0"/>
              </a:rPr>
              <a:t>resented at the Bradykinin Symposium</a:t>
            </a:r>
            <a:r>
              <a:rPr lang="es-ES" sz="933" dirty="0">
                <a:solidFill>
                  <a:schemeClr val="bg1"/>
                </a:solidFill>
                <a:latin typeface="+mn-lt"/>
                <a:cs typeface="Arial" panose="020B0604020202020204" pitchFamily="34" charset="0"/>
              </a:rPr>
              <a:t>; September 4-5, 2024; Berlin, Germany.</a:t>
            </a:r>
            <a:endParaRPr lang="en-GB" sz="933"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50773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4" name="Oval 7"/>
          <p:cNvSpPr>
            <a:spLocks noChangeArrowheads="1"/>
          </p:cNvSpPr>
          <p:nvPr/>
        </p:nvSpPr>
        <p:spPr>
          <a:xfrm>
            <a:off x="903817" y="6380163"/>
            <a:ext cx="91016" cy="74612"/>
          </a:xfrm>
          <a:prstGeom prst="ellipse">
            <a:avLst/>
          </a:prstGeom>
          <a:solidFill>
            <a:schemeClr val="bg1"/>
          </a:solidFill>
          <a:ln w="9525">
            <a:noFill/>
            <a:round/>
          </a:ln>
        </p:spPr>
        <p:txBody>
          <a:bodyPr/>
          <a:lstStyle/>
          <a:p>
            <a:pPr eaLnBrk="0" hangingPunct="0">
              <a:defRPr/>
            </a:pPr>
            <a:endParaRPr lang="en-US" sz="3200" dirty="0">
              <a:solidFill>
                <a:srgbClr val="005CB8"/>
              </a:solidFill>
              <a:ea typeface="ＭＳ Ｐゴシック" charset="-128"/>
            </a:endParaRPr>
          </a:p>
        </p:txBody>
      </p:sp>
      <p:sp>
        <p:nvSpPr>
          <p:cNvPr id="2" name="Title 1"/>
          <p:cNvSpPr>
            <a:spLocks noGrp="1"/>
          </p:cNvSpPr>
          <p:nvPr>
            <p:ph type="title"/>
          </p:nvPr>
        </p:nvSpPr>
        <p:spPr>
          <a:xfrm>
            <a:off x="382775" y="216583"/>
            <a:ext cx="11199628" cy="683304"/>
          </a:xfrm>
          <a:prstGeom prst="rect">
            <a:avLst/>
          </a:prstGeom>
        </p:spPr>
        <p:txBody>
          <a:bodyPr/>
          <a:lstStyle>
            <a:lvl1pPr>
              <a:defRPr sz="3200" baseline="0">
                <a:solidFill>
                  <a:srgbClr val="0D4167"/>
                </a:solidFill>
              </a:defRPr>
            </a:lvl1pPr>
          </a:lstStyle>
          <a:p>
            <a:r>
              <a:rPr lang="en-US"/>
              <a:t>Click to edit Master title style</a:t>
            </a:r>
            <a:endParaRPr lang="en-US" dirty="0"/>
          </a:p>
        </p:txBody>
      </p:sp>
      <p:sp>
        <p:nvSpPr>
          <p:cNvPr id="3" name="Content Placeholder 2"/>
          <p:cNvSpPr>
            <a:spLocks noGrp="1"/>
          </p:cNvSpPr>
          <p:nvPr>
            <p:ph idx="1"/>
          </p:nvPr>
        </p:nvSpPr>
        <p:spPr>
          <a:xfrm>
            <a:off x="382775" y="918797"/>
            <a:ext cx="11199628" cy="4038600"/>
          </a:xfrm>
          <a:prstGeom prst="rect">
            <a:avLst/>
          </a:prstGeom>
        </p:spPr>
        <p:txBody>
          <a:bodyPr/>
          <a:lstStyle>
            <a:lvl1pPr marL="535477" indent="-380972">
              <a:lnSpc>
                <a:spcPct val="100000"/>
              </a:lnSpc>
              <a:buClr>
                <a:srgbClr val="0D4167"/>
              </a:buClr>
              <a:defRPr sz="2667">
                <a:solidFill>
                  <a:schemeClr val="bg2">
                    <a:lumMod val="75000"/>
                  </a:schemeClr>
                </a:solidFill>
              </a:defRPr>
            </a:lvl1pPr>
            <a:lvl2pPr marL="1155614" indent="-380972">
              <a:lnSpc>
                <a:spcPct val="100000"/>
              </a:lnSpc>
              <a:buClr>
                <a:srgbClr val="0D4167"/>
              </a:buClr>
              <a:defRPr sz="2133">
                <a:solidFill>
                  <a:schemeClr val="bg2">
                    <a:lumMod val="75000"/>
                  </a:schemeClr>
                </a:solidFill>
              </a:defRPr>
            </a:lvl2pPr>
            <a:lvl3pPr>
              <a:lnSpc>
                <a:spcPct val="100000"/>
              </a:lnSpc>
              <a:buClr>
                <a:srgbClr val="0D4167"/>
              </a:buClr>
              <a:defRPr sz="2133">
                <a:solidFill>
                  <a:schemeClr val="bg2">
                    <a:lumMod val="75000"/>
                  </a:schemeClr>
                </a:solidFill>
              </a:defRPr>
            </a:lvl3pPr>
            <a:lvl4pPr>
              <a:lnSpc>
                <a:spcPct val="100000"/>
              </a:lnSpc>
              <a:buClr>
                <a:srgbClr val="0D4167"/>
              </a:buClr>
              <a:defRPr sz="2133">
                <a:solidFill>
                  <a:schemeClr val="bg2">
                    <a:lumMod val="75000"/>
                  </a:schemeClr>
                </a:solidFill>
              </a:defRPr>
            </a:lvl4pPr>
            <a:lvl5pPr>
              <a:lnSpc>
                <a:spcPct val="100000"/>
              </a:lnSpc>
              <a:buClr>
                <a:srgbClr val="0D4167"/>
              </a:buClr>
              <a:defRPr sz="2133">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122935" y="6433320"/>
            <a:ext cx="2743200" cy="365125"/>
          </a:xfrm>
          <a:prstGeom prst="rect">
            <a:avLst/>
          </a:prstGeom>
        </p:spPr>
        <p:txBody>
          <a:bodyPr vert="horz" lIns="91440" tIns="45720" rIns="91440" bIns="45720" rtlCol="0" anchor="ctr"/>
          <a:lstStyle>
            <a:lvl1pPr algn="l">
              <a:defRPr sz="1400">
                <a:solidFill>
                  <a:schemeClr val="bg2"/>
                </a:solidFill>
              </a:defRPr>
            </a:lvl1pPr>
          </a:lstStyle>
          <a:p>
            <a:fld id="{D6C8BDE4-BD9B-344E-85D3-5E8419A4A689}" type="slidenum">
              <a:rPr lang="en-US" smtClean="0">
                <a:solidFill>
                  <a:srgbClr val="808080"/>
                </a:solidFill>
              </a:rPr>
              <a:t>‹#›</a:t>
            </a:fld>
            <a:endParaRPr lang="en-US" dirty="0">
              <a:solidFill>
                <a:srgbClr val="808080"/>
              </a:solidFill>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1175897" y="6087684"/>
            <a:ext cx="992888" cy="659568"/>
          </a:xfrm>
          <a:prstGeom prst="rect">
            <a:avLst/>
          </a:prstGeom>
        </p:spPr>
      </p:pic>
    </p:spTree>
    <p:extLst>
      <p:ext uri="{BB962C8B-B14F-4D97-AF65-F5344CB8AC3E}">
        <p14:creationId xmlns:p14="http://schemas.microsoft.com/office/powerpoint/2010/main" val="1434206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Only Slide">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704302CB-792A-4A41-9593-78A616A89501}"/>
              </a:ext>
            </a:extLst>
          </p:cNvPr>
          <p:cNvSpPr>
            <a:spLocks noGrp="1" noChangeArrowheads="1"/>
          </p:cNvSpPr>
          <p:nvPr>
            <p:ph type="title"/>
          </p:nvPr>
        </p:nvSpPr>
        <p:spPr>
          <a:xfrm>
            <a:off x="382777" y="245421"/>
            <a:ext cx="11441167" cy="904771"/>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4" name="Slide Number Placeholder 3">
            <a:extLst>
              <a:ext uri="{FF2B5EF4-FFF2-40B4-BE49-F238E27FC236}">
                <a16:creationId xmlns:a16="http://schemas.microsoft.com/office/drawing/2014/main" id="{CF7707CF-CD3C-4BFE-AFFB-E1BEF000406B}"/>
              </a:ext>
            </a:extLst>
          </p:cNvPr>
          <p:cNvSpPr>
            <a:spLocks noGrp="1"/>
          </p:cNvSpPr>
          <p:nvPr>
            <p:ph type="sldNum" sz="quarter" idx="4"/>
          </p:nvPr>
        </p:nvSpPr>
        <p:spPr>
          <a:xfrm>
            <a:off x="-8644" y="6402546"/>
            <a:ext cx="706343" cy="366183"/>
          </a:xfrm>
          <a:prstGeom prst="rect">
            <a:avLst/>
          </a:prstGeom>
        </p:spPr>
        <p:txBody>
          <a:bodyPr vert="horz" lIns="91440" tIns="45720" rIns="91440" bIns="45720" rtlCol="0" anchor="ctr"/>
          <a:lstStyle>
            <a:lvl1pPr algn="l">
              <a:defRPr sz="933">
                <a:solidFill>
                  <a:schemeClr val="tx1">
                    <a:tint val="75000"/>
                  </a:schemeClr>
                </a:solidFill>
              </a:defRPr>
            </a:lvl1pPr>
          </a:lstStyle>
          <a:p>
            <a:pPr algn="l"/>
            <a:fld id="{CA8081DE-3010-4FA2-AAF2-9639CD890589}" type="slidenum">
              <a:rPr lang="en-US" smtClean="0"/>
              <a:pPr algn="l"/>
              <a:t>‹#›</a:t>
            </a:fld>
            <a:endParaRPr lang="en-US" dirty="0"/>
          </a:p>
        </p:txBody>
      </p:sp>
    </p:spTree>
    <p:extLst>
      <p:ext uri="{BB962C8B-B14F-4D97-AF65-F5344CB8AC3E}">
        <p14:creationId xmlns:p14="http://schemas.microsoft.com/office/powerpoint/2010/main" val="1372063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A6A4F9A5-6048-42A7-A61C-051D42EB8C2D}"/>
              </a:ext>
            </a:extLst>
          </p:cNvPr>
          <p:cNvSpPr>
            <a:spLocks noGrp="1"/>
          </p:cNvSpPr>
          <p:nvPr>
            <p:ph type="sldNum" sz="quarter" idx="12"/>
          </p:nvPr>
        </p:nvSpPr>
        <p:spPr>
          <a:xfrm>
            <a:off x="64295" y="6361029"/>
            <a:ext cx="10698956" cy="277897"/>
          </a:xfrm>
          <a:prstGeom prst="rect">
            <a:avLst/>
          </a:prstGeom>
        </p:spPr>
        <p:txBody>
          <a:bodyPr/>
          <a:lstStyle>
            <a:lvl1pPr>
              <a:defRPr sz="1100">
                <a:solidFill>
                  <a:schemeClr val="tx1"/>
                </a:solidFill>
                <a:latin typeface="Arial" panose="020B0604020202020204" pitchFamily="34" charset="0"/>
                <a:cs typeface="Arial" panose="020B0604020202020204" pitchFamily="34" charset="0"/>
              </a:defRPr>
            </a:lvl1pPr>
          </a:lstStyle>
          <a:p>
            <a:fld id="{140AEB64-9062-482B-9DD3-00B9E89B5ED2}" type="slidenum">
              <a:rPr lang="en-US" b="1" smtClean="0"/>
              <a:pPr/>
              <a:t>‹#›</a:t>
            </a:fld>
            <a:r>
              <a:rPr lang="en-US" b="1" dirty="0"/>
              <a:t> </a:t>
            </a:r>
            <a:r>
              <a:rPr lang="en-US" dirty="0"/>
              <a:t> |  CONFIDENTIAL</a:t>
            </a:r>
          </a:p>
        </p:txBody>
      </p:sp>
      <p:sp>
        <p:nvSpPr>
          <p:cNvPr id="9" name="Text Placeholder 2">
            <a:extLst>
              <a:ext uri="{FF2B5EF4-FFF2-40B4-BE49-F238E27FC236}">
                <a16:creationId xmlns:a16="http://schemas.microsoft.com/office/drawing/2014/main" id="{1E65159D-3C0D-4EE5-A2A9-B65B4B071DC6}"/>
              </a:ext>
            </a:extLst>
          </p:cNvPr>
          <p:cNvSpPr>
            <a:spLocks noGrp="1"/>
          </p:cNvSpPr>
          <p:nvPr>
            <p:ph type="body" sz="quarter" idx="14"/>
          </p:nvPr>
        </p:nvSpPr>
        <p:spPr>
          <a:xfrm>
            <a:off x="304801" y="498476"/>
            <a:ext cx="10801351" cy="415925"/>
          </a:xfrm>
          <a:prstGeom prst="rect">
            <a:avLst/>
          </a:prstGeom>
        </p:spPr>
        <p:txBody>
          <a:bodyPr/>
          <a:lstStyle>
            <a:lvl1pPr marL="0" indent="0">
              <a:buNone/>
              <a:defRPr sz="24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15" name="Text Placeholder 11">
            <a:extLst>
              <a:ext uri="{FF2B5EF4-FFF2-40B4-BE49-F238E27FC236}">
                <a16:creationId xmlns:a16="http://schemas.microsoft.com/office/drawing/2014/main" id="{092B673E-C9CF-456E-8DE4-D61DA0079139}"/>
              </a:ext>
            </a:extLst>
          </p:cNvPr>
          <p:cNvSpPr>
            <a:spLocks noGrp="1"/>
          </p:cNvSpPr>
          <p:nvPr>
            <p:ph type="body" sz="quarter" idx="15"/>
          </p:nvPr>
        </p:nvSpPr>
        <p:spPr>
          <a:xfrm>
            <a:off x="288926" y="1731964"/>
            <a:ext cx="11614151" cy="4352925"/>
          </a:xfrm>
          <a:prstGeom prst="rect">
            <a:avLst/>
          </a:prstGeom>
        </p:spPr>
        <p:txBody>
          <a:bodyPr/>
          <a:lstStyle>
            <a:lvl1pPr>
              <a:buClr>
                <a:schemeClr val="tx2"/>
              </a:buClr>
              <a:defRPr sz="1800">
                <a:solidFill>
                  <a:schemeClr val="tx1"/>
                </a:solidFill>
                <a:latin typeface="Arial" panose="020B0604020202020204" pitchFamily="34" charset="0"/>
                <a:cs typeface="Arial" panose="020B0604020202020204" pitchFamily="34" charset="0"/>
              </a:defRPr>
            </a:lvl1pPr>
            <a:lvl2pPr>
              <a:buClr>
                <a:schemeClr val="tx2"/>
              </a:buClr>
              <a:defRPr sz="1600">
                <a:solidFill>
                  <a:schemeClr val="tx1"/>
                </a:solidFill>
                <a:latin typeface="Arial" panose="020B0604020202020204" pitchFamily="34" charset="0"/>
                <a:cs typeface="Arial" panose="020B0604020202020204" pitchFamily="34" charset="0"/>
              </a:defRPr>
            </a:lvl2pPr>
            <a:lvl3pPr>
              <a:buClr>
                <a:schemeClr val="tx2"/>
              </a:buClr>
              <a:defRPr sz="1400">
                <a:solidFill>
                  <a:schemeClr val="tx1"/>
                </a:solidFill>
                <a:latin typeface="Arial" panose="020B0604020202020204" pitchFamily="34" charset="0"/>
                <a:cs typeface="Arial" panose="020B0604020202020204" pitchFamily="34" charset="0"/>
              </a:defRPr>
            </a:lvl3pPr>
            <a:lvl4pPr>
              <a:buClr>
                <a:schemeClr val="tx2"/>
              </a:buClr>
              <a:defRPr sz="1200">
                <a:solidFill>
                  <a:schemeClr val="tx1"/>
                </a:solidFill>
                <a:latin typeface="Arial" panose="020B0604020202020204" pitchFamily="34" charset="0"/>
                <a:cs typeface="Arial" panose="020B0604020202020204" pitchFamily="34" charset="0"/>
              </a:defRPr>
            </a:lvl4pPr>
            <a:lvl5pPr>
              <a:buClr>
                <a:schemeClr val="tx2"/>
              </a:buClr>
              <a:defRPr sz="1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632488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Section Slide 0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779FA35-4644-4088-9C60-91ACD99AC375}"/>
              </a:ext>
            </a:extLst>
          </p:cNvPr>
          <p:cNvSpPr/>
          <p:nvPr userDrawn="1"/>
        </p:nvSpPr>
        <p:spPr>
          <a:xfrm>
            <a:off x="2" y="-1"/>
            <a:ext cx="12191999" cy="6858001"/>
          </a:xfrm>
          <a:prstGeom prst="rect">
            <a:avLst/>
          </a:prstGeom>
          <a:solidFill>
            <a:schemeClr val="tx2"/>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eaLnBrk="0" hangingPunct="0"/>
            <a:endParaRPr lang="en-US" sz="1867" dirty="0">
              <a:solidFill>
                <a:srgbClr val="000000"/>
              </a:solidFill>
              <a:latin typeface="Arial" panose="020B0604020202020204" pitchFamily="34" charset="0"/>
              <a:ea typeface="ＭＳ Ｐゴシック" charset="0"/>
            </a:endParaRPr>
          </a:p>
        </p:txBody>
      </p:sp>
      <p:sp>
        <p:nvSpPr>
          <p:cNvPr id="15" name="Right Triangle 14">
            <a:extLst>
              <a:ext uri="{FF2B5EF4-FFF2-40B4-BE49-F238E27FC236}">
                <a16:creationId xmlns:a16="http://schemas.microsoft.com/office/drawing/2014/main" id="{96E1B8E2-0776-4DD5-B102-29B79D1465BC}"/>
              </a:ext>
            </a:extLst>
          </p:cNvPr>
          <p:cNvSpPr/>
          <p:nvPr userDrawn="1"/>
        </p:nvSpPr>
        <p:spPr bwMode="auto">
          <a:xfrm rot="5400000">
            <a:off x="-291187" y="291187"/>
            <a:ext cx="5470219" cy="4887845"/>
          </a:xfrm>
          <a:prstGeom prst="rtTriangle">
            <a:avLst/>
          </a:prstGeom>
          <a:solidFill>
            <a:schemeClr val="accent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dirty="0">
              <a:ln>
                <a:noFill/>
              </a:ln>
              <a:solidFill>
                <a:schemeClr val="tx2"/>
              </a:solidFill>
              <a:effectLst/>
              <a:latin typeface="+mn-lt"/>
              <a:ea typeface="ＭＳ Ｐゴシック" charset="0"/>
            </a:endParaRPr>
          </a:p>
        </p:txBody>
      </p:sp>
      <p:sp>
        <p:nvSpPr>
          <p:cNvPr id="9" name="Rectangle 8">
            <a:extLst>
              <a:ext uri="{FF2B5EF4-FFF2-40B4-BE49-F238E27FC236}">
                <a16:creationId xmlns:a16="http://schemas.microsoft.com/office/drawing/2014/main" id="{F1B9B1D1-77BA-4F89-B9CC-6EDCE546E12F}"/>
              </a:ext>
            </a:extLst>
          </p:cNvPr>
          <p:cNvSpPr/>
          <p:nvPr userDrawn="1"/>
        </p:nvSpPr>
        <p:spPr bwMode="auto">
          <a:xfrm>
            <a:off x="0" y="6696502"/>
            <a:ext cx="12192000" cy="161497"/>
          </a:xfrm>
          <a:prstGeom prst="rect">
            <a:avLst/>
          </a:prstGeom>
          <a:solidFill>
            <a:schemeClr val="accent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ctr" anchorCtr="0" compatLnSpc="1">
            <a:prstTxWarp prst="textNoShape">
              <a:avLst/>
            </a:prstTxWarp>
          </a:bodyPr>
          <a:lstStyle/>
          <a:p>
            <a:pPr algn="ctr"/>
            <a:endParaRPr lang="en-US" sz="1333" dirty="0">
              <a:solidFill>
                <a:schemeClr val="bg1"/>
              </a:solidFill>
            </a:endParaRPr>
          </a:p>
        </p:txBody>
      </p:sp>
      <p:sp>
        <p:nvSpPr>
          <p:cNvPr id="16" name="Rectangle 2">
            <a:extLst>
              <a:ext uri="{FF2B5EF4-FFF2-40B4-BE49-F238E27FC236}">
                <a16:creationId xmlns:a16="http://schemas.microsoft.com/office/drawing/2014/main" id="{9A8BCD5B-FB9F-4F8D-AB70-AB52D27C60D1}"/>
              </a:ext>
            </a:extLst>
          </p:cNvPr>
          <p:cNvSpPr>
            <a:spLocks noGrp="1" noChangeArrowheads="1"/>
          </p:cNvSpPr>
          <p:nvPr>
            <p:ph type="ctrTitle"/>
          </p:nvPr>
        </p:nvSpPr>
        <p:spPr>
          <a:xfrm>
            <a:off x="3984140" y="2792691"/>
            <a:ext cx="6019800" cy="1272615"/>
          </a:xfrm>
          <a:solidFill>
            <a:srgbClr val="1E3F62">
              <a:alpha val="0"/>
            </a:srgbClr>
          </a:solidFill>
        </p:spPr>
        <p:txBody>
          <a:bodyPr/>
          <a:lstStyle>
            <a:lvl1pPr algn="l" defTabSz="598988" eaLnBrk="1" hangingPunct="1">
              <a:lnSpc>
                <a:spcPct val="90000"/>
              </a:lnSpc>
              <a:buClr>
                <a:srgbClr val="46829E"/>
              </a:buClr>
              <a:tabLst>
                <a:tab pos="0" algn="l"/>
                <a:tab pos="1219140" algn="l"/>
                <a:tab pos="2438278" algn="l"/>
                <a:tab pos="3657418" algn="l"/>
                <a:tab pos="4876557" algn="l"/>
                <a:tab pos="6095696" algn="l"/>
                <a:tab pos="7314834" algn="l"/>
                <a:tab pos="8533973" algn="l"/>
                <a:tab pos="9753112" algn="l"/>
                <a:tab pos="10972252" algn="l"/>
                <a:tab pos="12191390" algn="l"/>
                <a:tab pos="13410530" algn="l"/>
              </a:tabLst>
              <a:defRPr sz="4267" b="1">
                <a:solidFill>
                  <a:schemeClr val="bg1"/>
                </a:solidFill>
                <a:latin typeface="Arial" charset="0"/>
                <a:ea typeface="Arial" charset="0"/>
                <a:cs typeface="Arial" charset="0"/>
              </a:defRPr>
            </a:lvl1pPr>
          </a:lstStyle>
          <a:p>
            <a:pPr lvl="0"/>
            <a:r>
              <a:rPr lang="en-US" noProof="0"/>
              <a:t>Click to edit Master title style</a:t>
            </a:r>
            <a:endParaRPr lang="en-GB" noProof="0"/>
          </a:p>
        </p:txBody>
      </p:sp>
      <p:sp>
        <p:nvSpPr>
          <p:cNvPr id="17" name="Footer Placeholder 2">
            <a:extLst>
              <a:ext uri="{FF2B5EF4-FFF2-40B4-BE49-F238E27FC236}">
                <a16:creationId xmlns:a16="http://schemas.microsoft.com/office/drawing/2014/main" id="{4494AA3C-EE2B-48B6-ADD8-996DAD7F6D73}"/>
              </a:ext>
            </a:extLst>
          </p:cNvPr>
          <p:cNvSpPr>
            <a:spLocks noGrp="1"/>
          </p:cNvSpPr>
          <p:nvPr>
            <p:ph type="ftr" sz="quarter" idx="3"/>
          </p:nvPr>
        </p:nvSpPr>
        <p:spPr>
          <a:xfrm>
            <a:off x="5371946" y="6698925"/>
            <a:ext cx="1448111" cy="161497"/>
          </a:xfrm>
          <a:prstGeom prst="rect">
            <a:avLst/>
          </a:prstGeom>
        </p:spPr>
        <p:txBody>
          <a:bodyPr vert="horz" lIns="91440" tIns="45720" rIns="91440" bIns="45720" rtlCol="0" anchor="ctr"/>
          <a:lstStyle>
            <a:lvl1pPr algn="ctr">
              <a:defRPr sz="1200">
                <a:solidFill>
                  <a:schemeClr val="bg1"/>
                </a:solidFill>
              </a:defRPr>
            </a:lvl1pPr>
          </a:lstStyle>
          <a:p>
            <a:r>
              <a:rPr lang="en-US" dirty="0"/>
              <a:t>CONFIDENTIAL</a:t>
            </a:r>
          </a:p>
        </p:txBody>
      </p:sp>
    </p:spTree>
    <p:extLst>
      <p:ext uri="{BB962C8B-B14F-4D97-AF65-F5344CB8AC3E}">
        <p14:creationId xmlns:p14="http://schemas.microsoft.com/office/powerpoint/2010/main" val="1022060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Unbrand_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13DEB7-2155-4747-930B-A041EBC9A217}"/>
              </a:ext>
            </a:extLst>
          </p:cNvPr>
          <p:cNvSpPr>
            <a:spLocks noGrp="1"/>
          </p:cNvSpPr>
          <p:nvPr>
            <p:ph type="body" sz="quarter" idx="11" hasCustomPrompt="1"/>
          </p:nvPr>
        </p:nvSpPr>
        <p:spPr>
          <a:xfrm>
            <a:off x="381001" y="6460712"/>
            <a:ext cx="9055716" cy="326275"/>
          </a:xfrm>
        </p:spPr>
        <p:txBody>
          <a:bodyPr lIns="91440" tIns="0" rIns="0" bIns="0" anchor="b">
            <a:normAutofit/>
          </a:bodyPr>
          <a:lstStyle>
            <a:lvl1pPr marL="0" indent="0">
              <a:spcBef>
                <a:spcPts val="0"/>
              </a:spcBef>
              <a:buNone/>
              <a:defRPr sz="900">
                <a:solidFill>
                  <a:schemeClr val="tx1"/>
                </a:solidFill>
              </a:defRPr>
            </a:lvl1pPr>
          </a:lstStyle>
          <a:p>
            <a:pPr lvl="0"/>
            <a:r>
              <a:rPr lang="en-US"/>
              <a:t>Footnote</a:t>
            </a:r>
          </a:p>
        </p:txBody>
      </p:sp>
      <p:grpSp>
        <p:nvGrpSpPr>
          <p:cNvPr id="8" name="Group 7">
            <a:extLst>
              <a:ext uri="{FF2B5EF4-FFF2-40B4-BE49-F238E27FC236}">
                <a16:creationId xmlns:a16="http://schemas.microsoft.com/office/drawing/2014/main" id="{6D6D0559-C399-8B2F-BB8D-6B8CD241E940}"/>
              </a:ext>
            </a:extLst>
          </p:cNvPr>
          <p:cNvGrpSpPr/>
          <p:nvPr userDrawn="1"/>
        </p:nvGrpSpPr>
        <p:grpSpPr>
          <a:xfrm>
            <a:off x="377225" y="980265"/>
            <a:ext cx="11447579" cy="27503"/>
            <a:chOff x="377224" y="997516"/>
            <a:chExt cx="11447579" cy="27502"/>
          </a:xfrm>
        </p:grpSpPr>
        <p:sp>
          <p:nvSpPr>
            <p:cNvPr id="40" name="Freeform 39">
              <a:extLst>
                <a:ext uri="{FF2B5EF4-FFF2-40B4-BE49-F238E27FC236}">
                  <a16:creationId xmlns:a16="http://schemas.microsoft.com/office/drawing/2014/main" id="{2FC5A56B-D4BB-9755-1E90-9EC9A52410C0}"/>
                </a:ext>
              </a:extLst>
            </p:cNvPr>
            <p:cNvSpPr/>
            <p:nvPr/>
          </p:nvSpPr>
          <p:spPr>
            <a:xfrm rot="21596325">
              <a:off x="2076037" y="997516"/>
              <a:ext cx="129987" cy="27432"/>
            </a:xfrm>
            <a:custGeom>
              <a:avLst/>
              <a:gdLst>
                <a:gd name="connsiteX0" fmla="*/ 0 w 234315"/>
                <a:gd name="connsiteY0" fmla="*/ 0 h 52258"/>
                <a:gd name="connsiteX1" fmla="*/ 234315 w 234315"/>
                <a:gd name="connsiteY1" fmla="*/ 0 h 52258"/>
                <a:gd name="connsiteX2" fmla="*/ 234315 w 234315"/>
                <a:gd name="connsiteY2" fmla="*/ 52258 h 52258"/>
                <a:gd name="connsiteX3" fmla="*/ 0 w 234315"/>
                <a:gd name="connsiteY3" fmla="*/ 52258 h 52258"/>
              </a:gdLst>
              <a:ahLst/>
              <a:cxnLst>
                <a:cxn ang="0">
                  <a:pos x="connsiteX0" y="connsiteY0"/>
                </a:cxn>
                <a:cxn ang="0">
                  <a:pos x="connsiteX1" y="connsiteY1"/>
                </a:cxn>
                <a:cxn ang="0">
                  <a:pos x="connsiteX2" y="connsiteY2"/>
                </a:cxn>
                <a:cxn ang="0">
                  <a:pos x="connsiteX3" y="connsiteY3"/>
                </a:cxn>
              </a:cxnLst>
              <a:rect l="l" t="t" r="r" b="b"/>
              <a:pathLst>
                <a:path w="234315" h="52258">
                  <a:moveTo>
                    <a:pt x="0" y="0"/>
                  </a:moveTo>
                  <a:lnTo>
                    <a:pt x="234315" y="0"/>
                  </a:lnTo>
                  <a:lnTo>
                    <a:pt x="234315" y="52258"/>
                  </a:lnTo>
                  <a:lnTo>
                    <a:pt x="0" y="52258"/>
                  </a:lnTo>
                  <a:close/>
                </a:path>
              </a:pathLst>
            </a:custGeom>
            <a:solidFill>
              <a:srgbClr val="0D4167"/>
            </a:solidFill>
            <a:ln w="9525" cap="flat">
              <a:noFill/>
              <a:prstDash val="solid"/>
              <a:miter/>
            </a:ln>
          </p:spPr>
          <p:txBody>
            <a:bodyPr rtlCol="0" anchor="ctr"/>
            <a:lstStyle/>
            <a:p>
              <a:endParaRPr lang="en-US" sz="1800" dirty="0"/>
            </a:p>
          </p:txBody>
        </p:sp>
        <p:sp>
          <p:nvSpPr>
            <p:cNvPr id="41" name="Freeform 40">
              <a:extLst>
                <a:ext uri="{FF2B5EF4-FFF2-40B4-BE49-F238E27FC236}">
                  <a16:creationId xmlns:a16="http://schemas.microsoft.com/office/drawing/2014/main" id="{3DDF2EA9-30FA-E344-3458-BE8F36CB599E}"/>
                </a:ext>
              </a:extLst>
            </p:cNvPr>
            <p:cNvSpPr/>
            <p:nvPr/>
          </p:nvSpPr>
          <p:spPr>
            <a:xfrm>
              <a:off x="1458334" y="997586"/>
              <a:ext cx="522589" cy="27432"/>
            </a:xfrm>
            <a:custGeom>
              <a:avLst/>
              <a:gdLst>
                <a:gd name="connsiteX0" fmla="*/ 0 w 942022"/>
                <a:gd name="connsiteY0" fmla="*/ 54159 h 54158"/>
                <a:gd name="connsiteX1" fmla="*/ 0 w 942022"/>
                <a:gd name="connsiteY1" fmla="*/ 1900 h 54158"/>
                <a:gd name="connsiteX2" fmla="*/ 144780 w 942022"/>
                <a:gd name="connsiteY2" fmla="*/ 1900 h 54158"/>
                <a:gd name="connsiteX3" fmla="*/ 144780 w 942022"/>
                <a:gd name="connsiteY3" fmla="*/ 54159 h 54158"/>
                <a:gd name="connsiteX4" fmla="*/ 0 w 942022"/>
                <a:gd name="connsiteY4" fmla="*/ 54159 h 54158"/>
                <a:gd name="connsiteX5" fmla="*/ 277177 w 942022"/>
                <a:gd name="connsiteY5" fmla="*/ 53208 h 54158"/>
                <a:gd name="connsiteX6" fmla="*/ 277177 w 942022"/>
                <a:gd name="connsiteY6" fmla="*/ 950 h 54158"/>
                <a:gd name="connsiteX7" fmla="*/ 942023 w 942022"/>
                <a:gd name="connsiteY7" fmla="*/ 0 h 54158"/>
                <a:gd name="connsiteX8" fmla="*/ 942023 w 942022"/>
                <a:gd name="connsiteY8" fmla="*/ 52258 h 54158"/>
                <a:gd name="connsiteX9" fmla="*/ 277177 w 942022"/>
                <a:gd name="connsiteY9" fmla="*/ 53208 h 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2022" h="54158">
                  <a:moveTo>
                    <a:pt x="0" y="54159"/>
                  </a:moveTo>
                  <a:lnTo>
                    <a:pt x="0" y="1900"/>
                  </a:lnTo>
                  <a:lnTo>
                    <a:pt x="144780" y="1900"/>
                  </a:lnTo>
                  <a:lnTo>
                    <a:pt x="144780" y="54159"/>
                  </a:lnTo>
                  <a:lnTo>
                    <a:pt x="0" y="54159"/>
                  </a:lnTo>
                  <a:close/>
                  <a:moveTo>
                    <a:pt x="277177" y="53208"/>
                  </a:moveTo>
                  <a:lnTo>
                    <a:pt x="277177" y="950"/>
                  </a:lnTo>
                  <a:lnTo>
                    <a:pt x="942023" y="0"/>
                  </a:lnTo>
                  <a:lnTo>
                    <a:pt x="942023" y="52258"/>
                  </a:lnTo>
                  <a:lnTo>
                    <a:pt x="277177" y="53208"/>
                  </a:lnTo>
                  <a:close/>
                </a:path>
              </a:pathLst>
            </a:custGeom>
            <a:solidFill>
              <a:srgbClr val="ADCF3B"/>
            </a:solidFill>
            <a:ln w="9525" cap="flat">
              <a:noFill/>
              <a:prstDash val="solid"/>
              <a:miter/>
            </a:ln>
          </p:spPr>
          <p:txBody>
            <a:bodyPr rtlCol="0" anchor="ctr"/>
            <a:lstStyle/>
            <a:p>
              <a:endParaRPr lang="en-US" sz="1800" dirty="0"/>
            </a:p>
          </p:txBody>
        </p:sp>
        <p:sp>
          <p:nvSpPr>
            <p:cNvPr id="42" name="Freeform 41">
              <a:extLst>
                <a:ext uri="{FF2B5EF4-FFF2-40B4-BE49-F238E27FC236}">
                  <a16:creationId xmlns:a16="http://schemas.microsoft.com/office/drawing/2014/main" id="{35E0484F-8109-A1EA-7E11-AD05E5C5B93A}"/>
                </a:ext>
              </a:extLst>
            </p:cNvPr>
            <p:cNvSpPr/>
            <p:nvPr/>
          </p:nvSpPr>
          <p:spPr>
            <a:xfrm>
              <a:off x="554767" y="997586"/>
              <a:ext cx="856011" cy="27432"/>
            </a:xfrm>
            <a:custGeom>
              <a:avLst/>
              <a:gdLst>
                <a:gd name="connsiteX0" fmla="*/ 0 w 1543050"/>
                <a:gd name="connsiteY0" fmla="*/ 54159 h 54158"/>
                <a:gd name="connsiteX1" fmla="*/ 0 w 1543050"/>
                <a:gd name="connsiteY1" fmla="*/ 1900 h 54158"/>
                <a:gd name="connsiteX2" fmla="*/ 279082 w 1543050"/>
                <a:gd name="connsiteY2" fmla="*/ 1900 h 54158"/>
                <a:gd name="connsiteX3" fmla="*/ 279082 w 1543050"/>
                <a:gd name="connsiteY3" fmla="*/ 54159 h 54158"/>
                <a:gd name="connsiteX4" fmla="*/ 0 w 1543050"/>
                <a:gd name="connsiteY4" fmla="*/ 54159 h 54158"/>
                <a:gd name="connsiteX5" fmla="*/ 412432 w 1543050"/>
                <a:gd name="connsiteY5" fmla="*/ 53208 h 54158"/>
                <a:gd name="connsiteX6" fmla="*/ 412432 w 1543050"/>
                <a:gd name="connsiteY6" fmla="*/ 950 h 54158"/>
                <a:gd name="connsiteX7" fmla="*/ 1077277 w 1543050"/>
                <a:gd name="connsiteY7" fmla="*/ 0 h 54158"/>
                <a:gd name="connsiteX8" fmla="*/ 1077277 w 1543050"/>
                <a:gd name="connsiteY8" fmla="*/ 52258 h 54158"/>
                <a:gd name="connsiteX9" fmla="*/ 412432 w 1543050"/>
                <a:gd name="connsiteY9" fmla="*/ 53208 h 54158"/>
                <a:gd name="connsiteX10" fmla="*/ 1210627 w 1543050"/>
                <a:gd name="connsiteY10" fmla="*/ 52258 h 54158"/>
                <a:gd name="connsiteX11" fmla="*/ 1210627 w 1543050"/>
                <a:gd name="connsiteY11" fmla="*/ 0 h 54158"/>
                <a:gd name="connsiteX12" fmla="*/ 1543050 w 1543050"/>
                <a:gd name="connsiteY12" fmla="*/ 0 h 54158"/>
                <a:gd name="connsiteX13" fmla="*/ 1543050 w 1543050"/>
                <a:gd name="connsiteY13" fmla="*/ 52258 h 54158"/>
                <a:gd name="connsiteX14" fmla="*/ 1210627 w 1543050"/>
                <a:gd name="connsiteY14" fmla="*/ 52258 h 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3050" h="54158">
                  <a:moveTo>
                    <a:pt x="0" y="54159"/>
                  </a:moveTo>
                  <a:lnTo>
                    <a:pt x="0" y="1900"/>
                  </a:lnTo>
                  <a:lnTo>
                    <a:pt x="279082" y="1900"/>
                  </a:lnTo>
                  <a:lnTo>
                    <a:pt x="279082" y="54159"/>
                  </a:lnTo>
                  <a:lnTo>
                    <a:pt x="0" y="54159"/>
                  </a:lnTo>
                  <a:close/>
                  <a:moveTo>
                    <a:pt x="412432" y="53208"/>
                  </a:moveTo>
                  <a:lnTo>
                    <a:pt x="412432" y="950"/>
                  </a:lnTo>
                  <a:lnTo>
                    <a:pt x="1077277" y="0"/>
                  </a:lnTo>
                  <a:lnTo>
                    <a:pt x="1077277" y="52258"/>
                  </a:lnTo>
                  <a:lnTo>
                    <a:pt x="412432" y="53208"/>
                  </a:lnTo>
                  <a:close/>
                  <a:moveTo>
                    <a:pt x="1210627" y="52258"/>
                  </a:moveTo>
                  <a:lnTo>
                    <a:pt x="1210627" y="0"/>
                  </a:lnTo>
                  <a:lnTo>
                    <a:pt x="1543050" y="0"/>
                  </a:lnTo>
                  <a:lnTo>
                    <a:pt x="1543050" y="52258"/>
                  </a:lnTo>
                  <a:lnTo>
                    <a:pt x="1210627" y="52258"/>
                  </a:lnTo>
                  <a:close/>
                </a:path>
              </a:pathLst>
            </a:custGeom>
            <a:solidFill>
              <a:srgbClr val="0D4167"/>
            </a:solidFill>
            <a:ln w="9525" cap="flat">
              <a:noFill/>
              <a:prstDash val="solid"/>
              <a:miter/>
            </a:ln>
          </p:spPr>
          <p:txBody>
            <a:bodyPr rtlCol="0" anchor="ctr"/>
            <a:lstStyle/>
            <a:p>
              <a:endParaRPr lang="en-US" sz="1800" dirty="0"/>
            </a:p>
          </p:txBody>
        </p:sp>
        <p:sp>
          <p:nvSpPr>
            <p:cNvPr id="43" name="Freeform 42">
              <a:extLst>
                <a:ext uri="{FF2B5EF4-FFF2-40B4-BE49-F238E27FC236}">
                  <a16:creationId xmlns:a16="http://schemas.microsoft.com/office/drawing/2014/main" id="{BE47E2EA-7AF2-A418-CBD9-0463A9318719}"/>
                </a:ext>
              </a:extLst>
            </p:cNvPr>
            <p:cNvSpPr/>
            <p:nvPr/>
          </p:nvSpPr>
          <p:spPr>
            <a:xfrm rot="21596325">
              <a:off x="377224" y="997516"/>
              <a:ext cx="129987" cy="27432"/>
            </a:xfrm>
            <a:custGeom>
              <a:avLst/>
              <a:gdLst>
                <a:gd name="connsiteX0" fmla="*/ 0 w 234315"/>
                <a:gd name="connsiteY0" fmla="*/ 0 h 52258"/>
                <a:gd name="connsiteX1" fmla="*/ 234315 w 234315"/>
                <a:gd name="connsiteY1" fmla="*/ 0 h 52258"/>
                <a:gd name="connsiteX2" fmla="*/ 234315 w 234315"/>
                <a:gd name="connsiteY2" fmla="*/ 52258 h 52258"/>
                <a:gd name="connsiteX3" fmla="*/ 0 w 234315"/>
                <a:gd name="connsiteY3" fmla="*/ 52258 h 52258"/>
              </a:gdLst>
              <a:ahLst/>
              <a:cxnLst>
                <a:cxn ang="0">
                  <a:pos x="connsiteX0" y="connsiteY0"/>
                </a:cxn>
                <a:cxn ang="0">
                  <a:pos x="connsiteX1" y="connsiteY1"/>
                </a:cxn>
                <a:cxn ang="0">
                  <a:pos x="connsiteX2" y="connsiteY2"/>
                </a:cxn>
                <a:cxn ang="0">
                  <a:pos x="connsiteX3" y="connsiteY3"/>
                </a:cxn>
              </a:cxnLst>
              <a:rect l="l" t="t" r="r" b="b"/>
              <a:pathLst>
                <a:path w="234315" h="52258">
                  <a:moveTo>
                    <a:pt x="0" y="0"/>
                  </a:moveTo>
                  <a:lnTo>
                    <a:pt x="234315" y="0"/>
                  </a:lnTo>
                  <a:lnTo>
                    <a:pt x="234315" y="52258"/>
                  </a:lnTo>
                  <a:lnTo>
                    <a:pt x="0" y="52258"/>
                  </a:lnTo>
                  <a:close/>
                </a:path>
              </a:pathLst>
            </a:custGeom>
            <a:solidFill>
              <a:srgbClr val="ADCF3B"/>
            </a:solidFill>
            <a:ln w="9525" cap="flat">
              <a:noFill/>
              <a:prstDash val="solid"/>
              <a:miter/>
            </a:ln>
          </p:spPr>
          <p:txBody>
            <a:bodyPr rtlCol="0" anchor="ctr"/>
            <a:lstStyle/>
            <a:p>
              <a:endParaRPr lang="en-US" sz="1800" dirty="0"/>
            </a:p>
          </p:txBody>
        </p:sp>
        <p:sp>
          <p:nvSpPr>
            <p:cNvPr id="36" name="Freeform 35">
              <a:extLst>
                <a:ext uri="{FF2B5EF4-FFF2-40B4-BE49-F238E27FC236}">
                  <a16:creationId xmlns:a16="http://schemas.microsoft.com/office/drawing/2014/main" id="{C171AEF4-6FBE-39EA-3040-7F1D72456694}"/>
                </a:ext>
              </a:extLst>
            </p:cNvPr>
            <p:cNvSpPr/>
            <p:nvPr/>
          </p:nvSpPr>
          <p:spPr>
            <a:xfrm rot="21596325">
              <a:off x="3997770" y="997516"/>
              <a:ext cx="129987" cy="27432"/>
            </a:xfrm>
            <a:custGeom>
              <a:avLst/>
              <a:gdLst>
                <a:gd name="connsiteX0" fmla="*/ 0 w 234315"/>
                <a:gd name="connsiteY0" fmla="*/ 0 h 52258"/>
                <a:gd name="connsiteX1" fmla="*/ 234315 w 234315"/>
                <a:gd name="connsiteY1" fmla="*/ 0 h 52258"/>
                <a:gd name="connsiteX2" fmla="*/ 234315 w 234315"/>
                <a:gd name="connsiteY2" fmla="*/ 52258 h 52258"/>
                <a:gd name="connsiteX3" fmla="*/ 0 w 234315"/>
                <a:gd name="connsiteY3" fmla="*/ 52258 h 52258"/>
              </a:gdLst>
              <a:ahLst/>
              <a:cxnLst>
                <a:cxn ang="0">
                  <a:pos x="connsiteX0" y="connsiteY0"/>
                </a:cxn>
                <a:cxn ang="0">
                  <a:pos x="connsiteX1" y="connsiteY1"/>
                </a:cxn>
                <a:cxn ang="0">
                  <a:pos x="connsiteX2" y="connsiteY2"/>
                </a:cxn>
                <a:cxn ang="0">
                  <a:pos x="connsiteX3" y="connsiteY3"/>
                </a:cxn>
              </a:cxnLst>
              <a:rect l="l" t="t" r="r" b="b"/>
              <a:pathLst>
                <a:path w="234315" h="52258">
                  <a:moveTo>
                    <a:pt x="0" y="0"/>
                  </a:moveTo>
                  <a:lnTo>
                    <a:pt x="234315" y="0"/>
                  </a:lnTo>
                  <a:lnTo>
                    <a:pt x="234315" y="52258"/>
                  </a:lnTo>
                  <a:lnTo>
                    <a:pt x="0" y="52258"/>
                  </a:lnTo>
                  <a:close/>
                </a:path>
              </a:pathLst>
            </a:custGeom>
            <a:solidFill>
              <a:srgbClr val="0D4167"/>
            </a:solidFill>
            <a:ln w="9525" cap="flat">
              <a:noFill/>
              <a:prstDash val="solid"/>
              <a:miter/>
            </a:ln>
          </p:spPr>
          <p:txBody>
            <a:bodyPr rtlCol="0" anchor="ctr"/>
            <a:lstStyle/>
            <a:p>
              <a:endParaRPr lang="en-US" sz="1800" dirty="0"/>
            </a:p>
          </p:txBody>
        </p:sp>
        <p:sp>
          <p:nvSpPr>
            <p:cNvPr id="37" name="Freeform 36">
              <a:extLst>
                <a:ext uri="{FF2B5EF4-FFF2-40B4-BE49-F238E27FC236}">
                  <a16:creationId xmlns:a16="http://schemas.microsoft.com/office/drawing/2014/main" id="{C710CBCB-A530-11F6-95B6-CEFF09E2C44B}"/>
                </a:ext>
              </a:extLst>
            </p:cNvPr>
            <p:cNvSpPr/>
            <p:nvPr/>
          </p:nvSpPr>
          <p:spPr>
            <a:xfrm>
              <a:off x="3380067" y="997586"/>
              <a:ext cx="522589" cy="27432"/>
            </a:xfrm>
            <a:custGeom>
              <a:avLst/>
              <a:gdLst>
                <a:gd name="connsiteX0" fmla="*/ 0 w 942022"/>
                <a:gd name="connsiteY0" fmla="*/ 54159 h 54158"/>
                <a:gd name="connsiteX1" fmla="*/ 0 w 942022"/>
                <a:gd name="connsiteY1" fmla="*/ 1900 h 54158"/>
                <a:gd name="connsiteX2" fmla="*/ 144780 w 942022"/>
                <a:gd name="connsiteY2" fmla="*/ 1900 h 54158"/>
                <a:gd name="connsiteX3" fmla="*/ 144780 w 942022"/>
                <a:gd name="connsiteY3" fmla="*/ 54159 h 54158"/>
                <a:gd name="connsiteX4" fmla="*/ 0 w 942022"/>
                <a:gd name="connsiteY4" fmla="*/ 54159 h 54158"/>
                <a:gd name="connsiteX5" fmla="*/ 277177 w 942022"/>
                <a:gd name="connsiteY5" fmla="*/ 53208 h 54158"/>
                <a:gd name="connsiteX6" fmla="*/ 277177 w 942022"/>
                <a:gd name="connsiteY6" fmla="*/ 950 h 54158"/>
                <a:gd name="connsiteX7" fmla="*/ 942023 w 942022"/>
                <a:gd name="connsiteY7" fmla="*/ 0 h 54158"/>
                <a:gd name="connsiteX8" fmla="*/ 942023 w 942022"/>
                <a:gd name="connsiteY8" fmla="*/ 52258 h 54158"/>
                <a:gd name="connsiteX9" fmla="*/ 277177 w 942022"/>
                <a:gd name="connsiteY9" fmla="*/ 53208 h 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2022" h="54158">
                  <a:moveTo>
                    <a:pt x="0" y="54159"/>
                  </a:moveTo>
                  <a:lnTo>
                    <a:pt x="0" y="1900"/>
                  </a:lnTo>
                  <a:lnTo>
                    <a:pt x="144780" y="1900"/>
                  </a:lnTo>
                  <a:lnTo>
                    <a:pt x="144780" y="54159"/>
                  </a:lnTo>
                  <a:lnTo>
                    <a:pt x="0" y="54159"/>
                  </a:lnTo>
                  <a:close/>
                  <a:moveTo>
                    <a:pt x="277177" y="53208"/>
                  </a:moveTo>
                  <a:lnTo>
                    <a:pt x="277177" y="950"/>
                  </a:lnTo>
                  <a:lnTo>
                    <a:pt x="942023" y="0"/>
                  </a:lnTo>
                  <a:lnTo>
                    <a:pt x="942023" y="52258"/>
                  </a:lnTo>
                  <a:lnTo>
                    <a:pt x="277177" y="53208"/>
                  </a:lnTo>
                  <a:close/>
                </a:path>
              </a:pathLst>
            </a:custGeom>
            <a:solidFill>
              <a:srgbClr val="ADCF3B"/>
            </a:solidFill>
            <a:ln w="9525" cap="flat">
              <a:noFill/>
              <a:prstDash val="solid"/>
              <a:miter/>
            </a:ln>
          </p:spPr>
          <p:txBody>
            <a:bodyPr rtlCol="0" anchor="ctr"/>
            <a:lstStyle/>
            <a:p>
              <a:endParaRPr lang="en-US" sz="1800" dirty="0"/>
            </a:p>
          </p:txBody>
        </p:sp>
        <p:sp>
          <p:nvSpPr>
            <p:cNvPr id="38" name="Freeform 37">
              <a:extLst>
                <a:ext uri="{FF2B5EF4-FFF2-40B4-BE49-F238E27FC236}">
                  <a16:creationId xmlns:a16="http://schemas.microsoft.com/office/drawing/2014/main" id="{FC93CF12-5274-8876-51AA-9789668C44DF}"/>
                </a:ext>
              </a:extLst>
            </p:cNvPr>
            <p:cNvSpPr/>
            <p:nvPr/>
          </p:nvSpPr>
          <p:spPr>
            <a:xfrm>
              <a:off x="2476500" y="997586"/>
              <a:ext cx="856011" cy="27432"/>
            </a:xfrm>
            <a:custGeom>
              <a:avLst/>
              <a:gdLst>
                <a:gd name="connsiteX0" fmla="*/ 0 w 1543050"/>
                <a:gd name="connsiteY0" fmla="*/ 54159 h 54158"/>
                <a:gd name="connsiteX1" fmla="*/ 0 w 1543050"/>
                <a:gd name="connsiteY1" fmla="*/ 1900 h 54158"/>
                <a:gd name="connsiteX2" fmla="*/ 279082 w 1543050"/>
                <a:gd name="connsiteY2" fmla="*/ 1900 h 54158"/>
                <a:gd name="connsiteX3" fmla="*/ 279082 w 1543050"/>
                <a:gd name="connsiteY3" fmla="*/ 54159 h 54158"/>
                <a:gd name="connsiteX4" fmla="*/ 0 w 1543050"/>
                <a:gd name="connsiteY4" fmla="*/ 54159 h 54158"/>
                <a:gd name="connsiteX5" fmla="*/ 412432 w 1543050"/>
                <a:gd name="connsiteY5" fmla="*/ 53208 h 54158"/>
                <a:gd name="connsiteX6" fmla="*/ 412432 w 1543050"/>
                <a:gd name="connsiteY6" fmla="*/ 950 h 54158"/>
                <a:gd name="connsiteX7" fmla="*/ 1077277 w 1543050"/>
                <a:gd name="connsiteY7" fmla="*/ 0 h 54158"/>
                <a:gd name="connsiteX8" fmla="*/ 1077277 w 1543050"/>
                <a:gd name="connsiteY8" fmla="*/ 52258 h 54158"/>
                <a:gd name="connsiteX9" fmla="*/ 412432 w 1543050"/>
                <a:gd name="connsiteY9" fmla="*/ 53208 h 54158"/>
                <a:gd name="connsiteX10" fmla="*/ 1210627 w 1543050"/>
                <a:gd name="connsiteY10" fmla="*/ 52258 h 54158"/>
                <a:gd name="connsiteX11" fmla="*/ 1210627 w 1543050"/>
                <a:gd name="connsiteY11" fmla="*/ 0 h 54158"/>
                <a:gd name="connsiteX12" fmla="*/ 1543050 w 1543050"/>
                <a:gd name="connsiteY12" fmla="*/ 0 h 54158"/>
                <a:gd name="connsiteX13" fmla="*/ 1543050 w 1543050"/>
                <a:gd name="connsiteY13" fmla="*/ 52258 h 54158"/>
                <a:gd name="connsiteX14" fmla="*/ 1210627 w 1543050"/>
                <a:gd name="connsiteY14" fmla="*/ 52258 h 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3050" h="54158">
                  <a:moveTo>
                    <a:pt x="0" y="54159"/>
                  </a:moveTo>
                  <a:lnTo>
                    <a:pt x="0" y="1900"/>
                  </a:lnTo>
                  <a:lnTo>
                    <a:pt x="279082" y="1900"/>
                  </a:lnTo>
                  <a:lnTo>
                    <a:pt x="279082" y="54159"/>
                  </a:lnTo>
                  <a:lnTo>
                    <a:pt x="0" y="54159"/>
                  </a:lnTo>
                  <a:close/>
                  <a:moveTo>
                    <a:pt x="412432" y="53208"/>
                  </a:moveTo>
                  <a:lnTo>
                    <a:pt x="412432" y="950"/>
                  </a:lnTo>
                  <a:lnTo>
                    <a:pt x="1077277" y="0"/>
                  </a:lnTo>
                  <a:lnTo>
                    <a:pt x="1077277" y="52258"/>
                  </a:lnTo>
                  <a:lnTo>
                    <a:pt x="412432" y="53208"/>
                  </a:lnTo>
                  <a:close/>
                  <a:moveTo>
                    <a:pt x="1210627" y="52258"/>
                  </a:moveTo>
                  <a:lnTo>
                    <a:pt x="1210627" y="0"/>
                  </a:lnTo>
                  <a:lnTo>
                    <a:pt x="1543050" y="0"/>
                  </a:lnTo>
                  <a:lnTo>
                    <a:pt x="1543050" y="52258"/>
                  </a:lnTo>
                  <a:lnTo>
                    <a:pt x="1210627" y="52258"/>
                  </a:lnTo>
                  <a:close/>
                </a:path>
              </a:pathLst>
            </a:custGeom>
            <a:solidFill>
              <a:srgbClr val="0D4167"/>
            </a:solidFill>
            <a:ln w="9525" cap="flat">
              <a:noFill/>
              <a:prstDash val="solid"/>
              <a:miter/>
            </a:ln>
          </p:spPr>
          <p:txBody>
            <a:bodyPr rtlCol="0" anchor="ctr"/>
            <a:lstStyle/>
            <a:p>
              <a:endParaRPr lang="en-US" sz="1800" dirty="0"/>
            </a:p>
          </p:txBody>
        </p:sp>
        <p:sp>
          <p:nvSpPr>
            <p:cNvPr id="39" name="Freeform 38">
              <a:extLst>
                <a:ext uri="{FF2B5EF4-FFF2-40B4-BE49-F238E27FC236}">
                  <a16:creationId xmlns:a16="http://schemas.microsoft.com/office/drawing/2014/main" id="{947BFA57-A0BB-EDCD-1B81-23BB7F632BA3}"/>
                </a:ext>
              </a:extLst>
            </p:cNvPr>
            <p:cNvSpPr/>
            <p:nvPr/>
          </p:nvSpPr>
          <p:spPr>
            <a:xfrm rot="21596325">
              <a:off x="2298957" y="997516"/>
              <a:ext cx="129987" cy="27432"/>
            </a:xfrm>
            <a:custGeom>
              <a:avLst/>
              <a:gdLst>
                <a:gd name="connsiteX0" fmla="*/ 0 w 234315"/>
                <a:gd name="connsiteY0" fmla="*/ 0 h 52258"/>
                <a:gd name="connsiteX1" fmla="*/ 234315 w 234315"/>
                <a:gd name="connsiteY1" fmla="*/ 0 h 52258"/>
                <a:gd name="connsiteX2" fmla="*/ 234315 w 234315"/>
                <a:gd name="connsiteY2" fmla="*/ 52258 h 52258"/>
                <a:gd name="connsiteX3" fmla="*/ 0 w 234315"/>
                <a:gd name="connsiteY3" fmla="*/ 52258 h 52258"/>
              </a:gdLst>
              <a:ahLst/>
              <a:cxnLst>
                <a:cxn ang="0">
                  <a:pos x="connsiteX0" y="connsiteY0"/>
                </a:cxn>
                <a:cxn ang="0">
                  <a:pos x="connsiteX1" y="connsiteY1"/>
                </a:cxn>
                <a:cxn ang="0">
                  <a:pos x="connsiteX2" y="connsiteY2"/>
                </a:cxn>
                <a:cxn ang="0">
                  <a:pos x="connsiteX3" y="connsiteY3"/>
                </a:cxn>
              </a:cxnLst>
              <a:rect l="l" t="t" r="r" b="b"/>
              <a:pathLst>
                <a:path w="234315" h="52258">
                  <a:moveTo>
                    <a:pt x="0" y="0"/>
                  </a:moveTo>
                  <a:lnTo>
                    <a:pt x="234315" y="0"/>
                  </a:lnTo>
                  <a:lnTo>
                    <a:pt x="234315" y="52258"/>
                  </a:lnTo>
                  <a:lnTo>
                    <a:pt x="0" y="52258"/>
                  </a:lnTo>
                  <a:close/>
                </a:path>
              </a:pathLst>
            </a:custGeom>
            <a:solidFill>
              <a:srgbClr val="ADCF3B"/>
            </a:solidFill>
            <a:ln w="9525" cap="flat">
              <a:noFill/>
              <a:prstDash val="solid"/>
              <a:miter/>
            </a:ln>
          </p:spPr>
          <p:txBody>
            <a:bodyPr rtlCol="0" anchor="ctr"/>
            <a:lstStyle/>
            <a:p>
              <a:endParaRPr lang="en-US" sz="1800" dirty="0"/>
            </a:p>
          </p:txBody>
        </p:sp>
        <p:sp>
          <p:nvSpPr>
            <p:cNvPr id="30" name="Freeform 29">
              <a:extLst>
                <a:ext uri="{FF2B5EF4-FFF2-40B4-BE49-F238E27FC236}">
                  <a16:creationId xmlns:a16="http://schemas.microsoft.com/office/drawing/2014/main" id="{7B6FBE1A-6CE4-1532-5000-FEEDE9C17E4B}"/>
                </a:ext>
              </a:extLst>
            </p:cNvPr>
            <p:cNvSpPr/>
            <p:nvPr/>
          </p:nvSpPr>
          <p:spPr>
            <a:xfrm rot="21596325">
              <a:off x="5933634" y="997516"/>
              <a:ext cx="129987" cy="27432"/>
            </a:xfrm>
            <a:custGeom>
              <a:avLst/>
              <a:gdLst>
                <a:gd name="connsiteX0" fmla="*/ 0 w 234315"/>
                <a:gd name="connsiteY0" fmla="*/ 0 h 52258"/>
                <a:gd name="connsiteX1" fmla="*/ 234315 w 234315"/>
                <a:gd name="connsiteY1" fmla="*/ 0 h 52258"/>
                <a:gd name="connsiteX2" fmla="*/ 234315 w 234315"/>
                <a:gd name="connsiteY2" fmla="*/ 52258 h 52258"/>
                <a:gd name="connsiteX3" fmla="*/ 0 w 234315"/>
                <a:gd name="connsiteY3" fmla="*/ 52258 h 52258"/>
              </a:gdLst>
              <a:ahLst/>
              <a:cxnLst>
                <a:cxn ang="0">
                  <a:pos x="connsiteX0" y="connsiteY0"/>
                </a:cxn>
                <a:cxn ang="0">
                  <a:pos x="connsiteX1" y="connsiteY1"/>
                </a:cxn>
                <a:cxn ang="0">
                  <a:pos x="connsiteX2" y="connsiteY2"/>
                </a:cxn>
                <a:cxn ang="0">
                  <a:pos x="connsiteX3" y="connsiteY3"/>
                </a:cxn>
              </a:cxnLst>
              <a:rect l="l" t="t" r="r" b="b"/>
              <a:pathLst>
                <a:path w="234315" h="52258">
                  <a:moveTo>
                    <a:pt x="0" y="0"/>
                  </a:moveTo>
                  <a:lnTo>
                    <a:pt x="234315" y="0"/>
                  </a:lnTo>
                  <a:lnTo>
                    <a:pt x="234315" y="52258"/>
                  </a:lnTo>
                  <a:lnTo>
                    <a:pt x="0" y="52258"/>
                  </a:lnTo>
                  <a:close/>
                </a:path>
              </a:pathLst>
            </a:custGeom>
            <a:solidFill>
              <a:srgbClr val="0D4167"/>
            </a:solidFill>
            <a:ln w="9525" cap="flat">
              <a:noFill/>
              <a:prstDash val="solid"/>
              <a:miter/>
            </a:ln>
          </p:spPr>
          <p:txBody>
            <a:bodyPr rtlCol="0" anchor="ctr"/>
            <a:lstStyle/>
            <a:p>
              <a:endParaRPr lang="en-US" sz="1800" dirty="0"/>
            </a:p>
          </p:txBody>
        </p:sp>
        <p:sp>
          <p:nvSpPr>
            <p:cNvPr id="31" name="Freeform 30">
              <a:extLst>
                <a:ext uri="{FF2B5EF4-FFF2-40B4-BE49-F238E27FC236}">
                  <a16:creationId xmlns:a16="http://schemas.microsoft.com/office/drawing/2014/main" id="{28250939-D908-7F2E-0F1F-CC22FF7B99CC}"/>
                </a:ext>
              </a:extLst>
            </p:cNvPr>
            <p:cNvSpPr/>
            <p:nvPr/>
          </p:nvSpPr>
          <p:spPr>
            <a:xfrm>
              <a:off x="5315931" y="997586"/>
              <a:ext cx="522589" cy="27432"/>
            </a:xfrm>
            <a:custGeom>
              <a:avLst/>
              <a:gdLst>
                <a:gd name="connsiteX0" fmla="*/ 0 w 942022"/>
                <a:gd name="connsiteY0" fmla="*/ 54159 h 54158"/>
                <a:gd name="connsiteX1" fmla="*/ 0 w 942022"/>
                <a:gd name="connsiteY1" fmla="*/ 1900 h 54158"/>
                <a:gd name="connsiteX2" fmla="*/ 144780 w 942022"/>
                <a:gd name="connsiteY2" fmla="*/ 1900 h 54158"/>
                <a:gd name="connsiteX3" fmla="*/ 144780 w 942022"/>
                <a:gd name="connsiteY3" fmla="*/ 54159 h 54158"/>
                <a:gd name="connsiteX4" fmla="*/ 0 w 942022"/>
                <a:gd name="connsiteY4" fmla="*/ 54159 h 54158"/>
                <a:gd name="connsiteX5" fmla="*/ 277177 w 942022"/>
                <a:gd name="connsiteY5" fmla="*/ 53208 h 54158"/>
                <a:gd name="connsiteX6" fmla="*/ 277177 w 942022"/>
                <a:gd name="connsiteY6" fmla="*/ 950 h 54158"/>
                <a:gd name="connsiteX7" fmla="*/ 942023 w 942022"/>
                <a:gd name="connsiteY7" fmla="*/ 0 h 54158"/>
                <a:gd name="connsiteX8" fmla="*/ 942023 w 942022"/>
                <a:gd name="connsiteY8" fmla="*/ 52258 h 54158"/>
                <a:gd name="connsiteX9" fmla="*/ 277177 w 942022"/>
                <a:gd name="connsiteY9" fmla="*/ 53208 h 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2022" h="54158">
                  <a:moveTo>
                    <a:pt x="0" y="54159"/>
                  </a:moveTo>
                  <a:lnTo>
                    <a:pt x="0" y="1900"/>
                  </a:lnTo>
                  <a:lnTo>
                    <a:pt x="144780" y="1900"/>
                  </a:lnTo>
                  <a:lnTo>
                    <a:pt x="144780" y="54159"/>
                  </a:lnTo>
                  <a:lnTo>
                    <a:pt x="0" y="54159"/>
                  </a:lnTo>
                  <a:close/>
                  <a:moveTo>
                    <a:pt x="277177" y="53208"/>
                  </a:moveTo>
                  <a:lnTo>
                    <a:pt x="277177" y="950"/>
                  </a:lnTo>
                  <a:lnTo>
                    <a:pt x="942023" y="0"/>
                  </a:lnTo>
                  <a:lnTo>
                    <a:pt x="942023" y="52258"/>
                  </a:lnTo>
                  <a:lnTo>
                    <a:pt x="277177" y="53208"/>
                  </a:lnTo>
                  <a:close/>
                </a:path>
              </a:pathLst>
            </a:custGeom>
            <a:solidFill>
              <a:srgbClr val="ADCF3B"/>
            </a:solidFill>
            <a:ln w="9525" cap="flat">
              <a:noFill/>
              <a:prstDash val="solid"/>
              <a:miter/>
            </a:ln>
          </p:spPr>
          <p:txBody>
            <a:bodyPr rtlCol="0" anchor="ctr"/>
            <a:lstStyle/>
            <a:p>
              <a:endParaRPr lang="en-US" sz="1800" dirty="0"/>
            </a:p>
          </p:txBody>
        </p:sp>
        <p:sp>
          <p:nvSpPr>
            <p:cNvPr id="32" name="Freeform 31">
              <a:extLst>
                <a:ext uri="{FF2B5EF4-FFF2-40B4-BE49-F238E27FC236}">
                  <a16:creationId xmlns:a16="http://schemas.microsoft.com/office/drawing/2014/main" id="{05FA1231-B212-3D76-42E4-CD6F1CA5AF8D}"/>
                </a:ext>
              </a:extLst>
            </p:cNvPr>
            <p:cNvSpPr/>
            <p:nvPr/>
          </p:nvSpPr>
          <p:spPr>
            <a:xfrm>
              <a:off x="4412364" y="997586"/>
              <a:ext cx="856011" cy="27432"/>
            </a:xfrm>
            <a:custGeom>
              <a:avLst/>
              <a:gdLst>
                <a:gd name="connsiteX0" fmla="*/ 0 w 1543050"/>
                <a:gd name="connsiteY0" fmla="*/ 54159 h 54158"/>
                <a:gd name="connsiteX1" fmla="*/ 0 w 1543050"/>
                <a:gd name="connsiteY1" fmla="*/ 1900 h 54158"/>
                <a:gd name="connsiteX2" fmla="*/ 279082 w 1543050"/>
                <a:gd name="connsiteY2" fmla="*/ 1900 h 54158"/>
                <a:gd name="connsiteX3" fmla="*/ 279082 w 1543050"/>
                <a:gd name="connsiteY3" fmla="*/ 54159 h 54158"/>
                <a:gd name="connsiteX4" fmla="*/ 0 w 1543050"/>
                <a:gd name="connsiteY4" fmla="*/ 54159 h 54158"/>
                <a:gd name="connsiteX5" fmla="*/ 412432 w 1543050"/>
                <a:gd name="connsiteY5" fmla="*/ 53208 h 54158"/>
                <a:gd name="connsiteX6" fmla="*/ 412432 w 1543050"/>
                <a:gd name="connsiteY6" fmla="*/ 950 h 54158"/>
                <a:gd name="connsiteX7" fmla="*/ 1077277 w 1543050"/>
                <a:gd name="connsiteY7" fmla="*/ 0 h 54158"/>
                <a:gd name="connsiteX8" fmla="*/ 1077277 w 1543050"/>
                <a:gd name="connsiteY8" fmla="*/ 52258 h 54158"/>
                <a:gd name="connsiteX9" fmla="*/ 412432 w 1543050"/>
                <a:gd name="connsiteY9" fmla="*/ 53208 h 54158"/>
                <a:gd name="connsiteX10" fmla="*/ 1210627 w 1543050"/>
                <a:gd name="connsiteY10" fmla="*/ 52258 h 54158"/>
                <a:gd name="connsiteX11" fmla="*/ 1210627 w 1543050"/>
                <a:gd name="connsiteY11" fmla="*/ 0 h 54158"/>
                <a:gd name="connsiteX12" fmla="*/ 1543050 w 1543050"/>
                <a:gd name="connsiteY12" fmla="*/ 0 h 54158"/>
                <a:gd name="connsiteX13" fmla="*/ 1543050 w 1543050"/>
                <a:gd name="connsiteY13" fmla="*/ 52258 h 54158"/>
                <a:gd name="connsiteX14" fmla="*/ 1210627 w 1543050"/>
                <a:gd name="connsiteY14" fmla="*/ 52258 h 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3050" h="54158">
                  <a:moveTo>
                    <a:pt x="0" y="54159"/>
                  </a:moveTo>
                  <a:lnTo>
                    <a:pt x="0" y="1900"/>
                  </a:lnTo>
                  <a:lnTo>
                    <a:pt x="279082" y="1900"/>
                  </a:lnTo>
                  <a:lnTo>
                    <a:pt x="279082" y="54159"/>
                  </a:lnTo>
                  <a:lnTo>
                    <a:pt x="0" y="54159"/>
                  </a:lnTo>
                  <a:close/>
                  <a:moveTo>
                    <a:pt x="412432" y="53208"/>
                  </a:moveTo>
                  <a:lnTo>
                    <a:pt x="412432" y="950"/>
                  </a:lnTo>
                  <a:lnTo>
                    <a:pt x="1077277" y="0"/>
                  </a:lnTo>
                  <a:lnTo>
                    <a:pt x="1077277" y="52258"/>
                  </a:lnTo>
                  <a:lnTo>
                    <a:pt x="412432" y="53208"/>
                  </a:lnTo>
                  <a:close/>
                  <a:moveTo>
                    <a:pt x="1210627" y="52258"/>
                  </a:moveTo>
                  <a:lnTo>
                    <a:pt x="1210627" y="0"/>
                  </a:lnTo>
                  <a:lnTo>
                    <a:pt x="1543050" y="0"/>
                  </a:lnTo>
                  <a:lnTo>
                    <a:pt x="1543050" y="52258"/>
                  </a:lnTo>
                  <a:lnTo>
                    <a:pt x="1210627" y="52258"/>
                  </a:lnTo>
                  <a:close/>
                </a:path>
              </a:pathLst>
            </a:custGeom>
            <a:solidFill>
              <a:srgbClr val="0D4167"/>
            </a:solidFill>
            <a:ln w="9525" cap="flat">
              <a:noFill/>
              <a:prstDash val="solid"/>
              <a:miter/>
            </a:ln>
          </p:spPr>
          <p:txBody>
            <a:bodyPr rtlCol="0" anchor="ctr"/>
            <a:lstStyle/>
            <a:p>
              <a:endParaRPr lang="en-US" sz="1800" dirty="0"/>
            </a:p>
          </p:txBody>
        </p:sp>
        <p:sp>
          <p:nvSpPr>
            <p:cNvPr id="33" name="Freeform 32">
              <a:extLst>
                <a:ext uri="{FF2B5EF4-FFF2-40B4-BE49-F238E27FC236}">
                  <a16:creationId xmlns:a16="http://schemas.microsoft.com/office/drawing/2014/main" id="{DCD27FDB-AF2D-E606-E79F-2003C228FDC5}"/>
                </a:ext>
              </a:extLst>
            </p:cNvPr>
            <p:cNvSpPr/>
            <p:nvPr/>
          </p:nvSpPr>
          <p:spPr>
            <a:xfrm rot="21596325">
              <a:off x="4234821" y="997516"/>
              <a:ext cx="129987" cy="27432"/>
            </a:xfrm>
            <a:custGeom>
              <a:avLst/>
              <a:gdLst>
                <a:gd name="connsiteX0" fmla="*/ 0 w 234315"/>
                <a:gd name="connsiteY0" fmla="*/ 0 h 52258"/>
                <a:gd name="connsiteX1" fmla="*/ 234315 w 234315"/>
                <a:gd name="connsiteY1" fmla="*/ 0 h 52258"/>
                <a:gd name="connsiteX2" fmla="*/ 234315 w 234315"/>
                <a:gd name="connsiteY2" fmla="*/ 52258 h 52258"/>
                <a:gd name="connsiteX3" fmla="*/ 0 w 234315"/>
                <a:gd name="connsiteY3" fmla="*/ 52258 h 52258"/>
              </a:gdLst>
              <a:ahLst/>
              <a:cxnLst>
                <a:cxn ang="0">
                  <a:pos x="connsiteX0" y="connsiteY0"/>
                </a:cxn>
                <a:cxn ang="0">
                  <a:pos x="connsiteX1" y="connsiteY1"/>
                </a:cxn>
                <a:cxn ang="0">
                  <a:pos x="connsiteX2" y="connsiteY2"/>
                </a:cxn>
                <a:cxn ang="0">
                  <a:pos x="connsiteX3" y="connsiteY3"/>
                </a:cxn>
              </a:cxnLst>
              <a:rect l="l" t="t" r="r" b="b"/>
              <a:pathLst>
                <a:path w="234315" h="52258">
                  <a:moveTo>
                    <a:pt x="0" y="0"/>
                  </a:moveTo>
                  <a:lnTo>
                    <a:pt x="234315" y="0"/>
                  </a:lnTo>
                  <a:lnTo>
                    <a:pt x="234315" y="52258"/>
                  </a:lnTo>
                  <a:lnTo>
                    <a:pt x="0" y="52258"/>
                  </a:lnTo>
                  <a:close/>
                </a:path>
              </a:pathLst>
            </a:custGeom>
            <a:solidFill>
              <a:srgbClr val="ADCF3B"/>
            </a:solidFill>
            <a:ln w="9525" cap="flat">
              <a:noFill/>
              <a:prstDash val="solid"/>
              <a:miter/>
            </a:ln>
          </p:spPr>
          <p:txBody>
            <a:bodyPr rtlCol="0" anchor="ctr"/>
            <a:lstStyle/>
            <a:p>
              <a:endParaRPr lang="en-US" sz="1800" dirty="0"/>
            </a:p>
          </p:txBody>
        </p:sp>
        <p:sp>
          <p:nvSpPr>
            <p:cNvPr id="26" name="Freeform 25">
              <a:extLst>
                <a:ext uri="{FF2B5EF4-FFF2-40B4-BE49-F238E27FC236}">
                  <a16:creationId xmlns:a16="http://schemas.microsoft.com/office/drawing/2014/main" id="{6D7F9B1D-5E00-9CB5-5199-6157204989D9}"/>
                </a:ext>
              </a:extLst>
            </p:cNvPr>
            <p:cNvSpPr/>
            <p:nvPr/>
          </p:nvSpPr>
          <p:spPr>
            <a:xfrm rot="21596325">
              <a:off x="7855367" y="997516"/>
              <a:ext cx="129987" cy="27432"/>
            </a:xfrm>
            <a:custGeom>
              <a:avLst/>
              <a:gdLst>
                <a:gd name="connsiteX0" fmla="*/ 0 w 234315"/>
                <a:gd name="connsiteY0" fmla="*/ 0 h 52258"/>
                <a:gd name="connsiteX1" fmla="*/ 234315 w 234315"/>
                <a:gd name="connsiteY1" fmla="*/ 0 h 52258"/>
                <a:gd name="connsiteX2" fmla="*/ 234315 w 234315"/>
                <a:gd name="connsiteY2" fmla="*/ 52258 h 52258"/>
                <a:gd name="connsiteX3" fmla="*/ 0 w 234315"/>
                <a:gd name="connsiteY3" fmla="*/ 52258 h 52258"/>
              </a:gdLst>
              <a:ahLst/>
              <a:cxnLst>
                <a:cxn ang="0">
                  <a:pos x="connsiteX0" y="connsiteY0"/>
                </a:cxn>
                <a:cxn ang="0">
                  <a:pos x="connsiteX1" y="connsiteY1"/>
                </a:cxn>
                <a:cxn ang="0">
                  <a:pos x="connsiteX2" y="connsiteY2"/>
                </a:cxn>
                <a:cxn ang="0">
                  <a:pos x="connsiteX3" y="connsiteY3"/>
                </a:cxn>
              </a:cxnLst>
              <a:rect l="l" t="t" r="r" b="b"/>
              <a:pathLst>
                <a:path w="234315" h="52258">
                  <a:moveTo>
                    <a:pt x="0" y="0"/>
                  </a:moveTo>
                  <a:lnTo>
                    <a:pt x="234315" y="0"/>
                  </a:lnTo>
                  <a:lnTo>
                    <a:pt x="234315" y="52258"/>
                  </a:lnTo>
                  <a:lnTo>
                    <a:pt x="0" y="52258"/>
                  </a:lnTo>
                  <a:close/>
                </a:path>
              </a:pathLst>
            </a:custGeom>
            <a:solidFill>
              <a:srgbClr val="0D4167"/>
            </a:solidFill>
            <a:ln w="9525" cap="flat">
              <a:noFill/>
              <a:prstDash val="solid"/>
              <a:miter/>
            </a:ln>
          </p:spPr>
          <p:txBody>
            <a:bodyPr rtlCol="0" anchor="ctr"/>
            <a:lstStyle/>
            <a:p>
              <a:endParaRPr lang="en-US" sz="1800" dirty="0"/>
            </a:p>
          </p:txBody>
        </p:sp>
        <p:sp>
          <p:nvSpPr>
            <p:cNvPr id="27" name="Freeform 26">
              <a:extLst>
                <a:ext uri="{FF2B5EF4-FFF2-40B4-BE49-F238E27FC236}">
                  <a16:creationId xmlns:a16="http://schemas.microsoft.com/office/drawing/2014/main" id="{71D80AF5-BAAC-A271-4EA1-4204479722FD}"/>
                </a:ext>
              </a:extLst>
            </p:cNvPr>
            <p:cNvSpPr/>
            <p:nvPr/>
          </p:nvSpPr>
          <p:spPr>
            <a:xfrm>
              <a:off x="7237664" y="997586"/>
              <a:ext cx="522589" cy="27432"/>
            </a:xfrm>
            <a:custGeom>
              <a:avLst/>
              <a:gdLst>
                <a:gd name="connsiteX0" fmla="*/ 0 w 942022"/>
                <a:gd name="connsiteY0" fmla="*/ 54159 h 54158"/>
                <a:gd name="connsiteX1" fmla="*/ 0 w 942022"/>
                <a:gd name="connsiteY1" fmla="*/ 1900 h 54158"/>
                <a:gd name="connsiteX2" fmla="*/ 144780 w 942022"/>
                <a:gd name="connsiteY2" fmla="*/ 1900 h 54158"/>
                <a:gd name="connsiteX3" fmla="*/ 144780 w 942022"/>
                <a:gd name="connsiteY3" fmla="*/ 54159 h 54158"/>
                <a:gd name="connsiteX4" fmla="*/ 0 w 942022"/>
                <a:gd name="connsiteY4" fmla="*/ 54159 h 54158"/>
                <a:gd name="connsiteX5" fmla="*/ 277177 w 942022"/>
                <a:gd name="connsiteY5" fmla="*/ 53208 h 54158"/>
                <a:gd name="connsiteX6" fmla="*/ 277177 w 942022"/>
                <a:gd name="connsiteY6" fmla="*/ 950 h 54158"/>
                <a:gd name="connsiteX7" fmla="*/ 942023 w 942022"/>
                <a:gd name="connsiteY7" fmla="*/ 0 h 54158"/>
                <a:gd name="connsiteX8" fmla="*/ 942023 w 942022"/>
                <a:gd name="connsiteY8" fmla="*/ 52258 h 54158"/>
                <a:gd name="connsiteX9" fmla="*/ 277177 w 942022"/>
                <a:gd name="connsiteY9" fmla="*/ 53208 h 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2022" h="54158">
                  <a:moveTo>
                    <a:pt x="0" y="54159"/>
                  </a:moveTo>
                  <a:lnTo>
                    <a:pt x="0" y="1900"/>
                  </a:lnTo>
                  <a:lnTo>
                    <a:pt x="144780" y="1900"/>
                  </a:lnTo>
                  <a:lnTo>
                    <a:pt x="144780" y="54159"/>
                  </a:lnTo>
                  <a:lnTo>
                    <a:pt x="0" y="54159"/>
                  </a:lnTo>
                  <a:close/>
                  <a:moveTo>
                    <a:pt x="277177" y="53208"/>
                  </a:moveTo>
                  <a:lnTo>
                    <a:pt x="277177" y="950"/>
                  </a:lnTo>
                  <a:lnTo>
                    <a:pt x="942023" y="0"/>
                  </a:lnTo>
                  <a:lnTo>
                    <a:pt x="942023" y="52258"/>
                  </a:lnTo>
                  <a:lnTo>
                    <a:pt x="277177" y="53208"/>
                  </a:lnTo>
                  <a:close/>
                </a:path>
              </a:pathLst>
            </a:custGeom>
            <a:solidFill>
              <a:srgbClr val="ADCF3B"/>
            </a:solidFill>
            <a:ln w="9525" cap="flat">
              <a:noFill/>
              <a:prstDash val="solid"/>
              <a:miter/>
            </a:ln>
          </p:spPr>
          <p:txBody>
            <a:bodyPr rtlCol="0" anchor="ctr"/>
            <a:lstStyle/>
            <a:p>
              <a:endParaRPr lang="en-US" sz="1800" dirty="0"/>
            </a:p>
          </p:txBody>
        </p:sp>
        <p:sp>
          <p:nvSpPr>
            <p:cNvPr id="28" name="Freeform 27">
              <a:extLst>
                <a:ext uri="{FF2B5EF4-FFF2-40B4-BE49-F238E27FC236}">
                  <a16:creationId xmlns:a16="http://schemas.microsoft.com/office/drawing/2014/main" id="{B7D962BA-4D67-F17D-55BC-5861464E0E6E}"/>
                </a:ext>
              </a:extLst>
            </p:cNvPr>
            <p:cNvSpPr/>
            <p:nvPr/>
          </p:nvSpPr>
          <p:spPr>
            <a:xfrm>
              <a:off x="6334097" y="997586"/>
              <a:ext cx="856011" cy="27432"/>
            </a:xfrm>
            <a:custGeom>
              <a:avLst/>
              <a:gdLst>
                <a:gd name="connsiteX0" fmla="*/ 0 w 1543050"/>
                <a:gd name="connsiteY0" fmla="*/ 54159 h 54158"/>
                <a:gd name="connsiteX1" fmla="*/ 0 w 1543050"/>
                <a:gd name="connsiteY1" fmla="*/ 1900 h 54158"/>
                <a:gd name="connsiteX2" fmla="*/ 279082 w 1543050"/>
                <a:gd name="connsiteY2" fmla="*/ 1900 h 54158"/>
                <a:gd name="connsiteX3" fmla="*/ 279082 w 1543050"/>
                <a:gd name="connsiteY3" fmla="*/ 54159 h 54158"/>
                <a:gd name="connsiteX4" fmla="*/ 0 w 1543050"/>
                <a:gd name="connsiteY4" fmla="*/ 54159 h 54158"/>
                <a:gd name="connsiteX5" fmla="*/ 412432 w 1543050"/>
                <a:gd name="connsiteY5" fmla="*/ 53208 h 54158"/>
                <a:gd name="connsiteX6" fmla="*/ 412432 w 1543050"/>
                <a:gd name="connsiteY6" fmla="*/ 950 h 54158"/>
                <a:gd name="connsiteX7" fmla="*/ 1077277 w 1543050"/>
                <a:gd name="connsiteY7" fmla="*/ 0 h 54158"/>
                <a:gd name="connsiteX8" fmla="*/ 1077277 w 1543050"/>
                <a:gd name="connsiteY8" fmla="*/ 52258 h 54158"/>
                <a:gd name="connsiteX9" fmla="*/ 412432 w 1543050"/>
                <a:gd name="connsiteY9" fmla="*/ 53208 h 54158"/>
                <a:gd name="connsiteX10" fmla="*/ 1210627 w 1543050"/>
                <a:gd name="connsiteY10" fmla="*/ 52258 h 54158"/>
                <a:gd name="connsiteX11" fmla="*/ 1210627 w 1543050"/>
                <a:gd name="connsiteY11" fmla="*/ 0 h 54158"/>
                <a:gd name="connsiteX12" fmla="*/ 1543050 w 1543050"/>
                <a:gd name="connsiteY12" fmla="*/ 0 h 54158"/>
                <a:gd name="connsiteX13" fmla="*/ 1543050 w 1543050"/>
                <a:gd name="connsiteY13" fmla="*/ 52258 h 54158"/>
                <a:gd name="connsiteX14" fmla="*/ 1210627 w 1543050"/>
                <a:gd name="connsiteY14" fmla="*/ 52258 h 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3050" h="54158">
                  <a:moveTo>
                    <a:pt x="0" y="54159"/>
                  </a:moveTo>
                  <a:lnTo>
                    <a:pt x="0" y="1900"/>
                  </a:lnTo>
                  <a:lnTo>
                    <a:pt x="279082" y="1900"/>
                  </a:lnTo>
                  <a:lnTo>
                    <a:pt x="279082" y="54159"/>
                  </a:lnTo>
                  <a:lnTo>
                    <a:pt x="0" y="54159"/>
                  </a:lnTo>
                  <a:close/>
                  <a:moveTo>
                    <a:pt x="412432" y="53208"/>
                  </a:moveTo>
                  <a:lnTo>
                    <a:pt x="412432" y="950"/>
                  </a:lnTo>
                  <a:lnTo>
                    <a:pt x="1077277" y="0"/>
                  </a:lnTo>
                  <a:lnTo>
                    <a:pt x="1077277" y="52258"/>
                  </a:lnTo>
                  <a:lnTo>
                    <a:pt x="412432" y="53208"/>
                  </a:lnTo>
                  <a:close/>
                  <a:moveTo>
                    <a:pt x="1210627" y="52258"/>
                  </a:moveTo>
                  <a:lnTo>
                    <a:pt x="1210627" y="0"/>
                  </a:lnTo>
                  <a:lnTo>
                    <a:pt x="1543050" y="0"/>
                  </a:lnTo>
                  <a:lnTo>
                    <a:pt x="1543050" y="52258"/>
                  </a:lnTo>
                  <a:lnTo>
                    <a:pt x="1210627" y="52258"/>
                  </a:lnTo>
                  <a:close/>
                </a:path>
              </a:pathLst>
            </a:custGeom>
            <a:solidFill>
              <a:srgbClr val="0D4167"/>
            </a:solidFill>
            <a:ln w="9525" cap="flat">
              <a:noFill/>
              <a:prstDash val="solid"/>
              <a:miter/>
            </a:ln>
          </p:spPr>
          <p:txBody>
            <a:bodyPr rtlCol="0" anchor="ctr"/>
            <a:lstStyle/>
            <a:p>
              <a:endParaRPr lang="en-US" sz="1800" dirty="0"/>
            </a:p>
          </p:txBody>
        </p:sp>
        <p:sp>
          <p:nvSpPr>
            <p:cNvPr id="29" name="Freeform 28">
              <a:extLst>
                <a:ext uri="{FF2B5EF4-FFF2-40B4-BE49-F238E27FC236}">
                  <a16:creationId xmlns:a16="http://schemas.microsoft.com/office/drawing/2014/main" id="{9B47FB0A-B3AC-85D4-2214-5B087417C88A}"/>
                </a:ext>
              </a:extLst>
            </p:cNvPr>
            <p:cNvSpPr/>
            <p:nvPr/>
          </p:nvSpPr>
          <p:spPr>
            <a:xfrm rot="21596325">
              <a:off x="6156554" y="997516"/>
              <a:ext cx="129987" cy="27432"/>
            </a:xfrm>
            <a:custGeom>
              <a:avLst/>
              <a:gdLst>
                <a:gd name="connsiteX0" fmla="*/ 0 w 234315"/>
                <a:gd name="connsiteY0" fmla="*/ 0 h 52258"/>
                <a:gd name="connsiteX1" fmla="*/ 234315 w 234315"/>
                <a:gd name="connsiteY1" fmla="*/ 0 h 52258"/>
                <a:gd name="connsiteX2" fmla="*/ 234315 w 234315"/>
                <a:gd name="connsiteY2" fmla="*/ 52258 h 52258"/>
                <a:gd name="connsiteX3" fmla="*/ 0 w 234315"/>
                <a:gd name="connsiteY3" fmla="*/ 52258 h 52258"/>
              </a:gdLst>
              <a:ahLst/>
              <a:cxnLst>
                <a:cxn ang="0">
                  <a:pos x="connsiteX0" y="connsiteY0"/>
                </a:cxn>
                <a:cxn ang="0">
                  <a:pos x="connsiteX1" y="connsiteY1"/>
                </a:cxn>
                <a:cxn ang="0">
                  <a:pos x="connsiteX2" y="connsiteY2"/>
                </a:cxn>
                <a:cxn ang="0">
                  <a:pos x="connsiteX3" y="connsiteY3"/>
                </a:cxn>
              </a:cxnLst>
              <a:rect l="l" t="t" r="r" b="b"/>
              <a:pathLst>
                <a:path w="234315" h="52258">
                  <a:moveTo>
                    <a:pt x="0" y="0"/>
                  </a:moveTo>
                  <a:lnTo>
                    <a:pt x="234315" y="0"/>
                  </a:lnTo>
                  <a:lnTo>
                    <a:pt x="234315" y="52258"/>
                  </a:lnTo>
                  <a:lnTo>
                    <a:pt x="0" y="52258"/>
                  </a:lnTo>
                  <a:close/>
                </a:path>
              </a:pathLst>
            </a:custGeom>
            <a:solidFill>
              <a:srgbClr val="ADCF3B"/>
            </a:solidFill>
            <a:ln w="9525" cap="flat">
              <a:noFill/>
              <a:prstDash val="solid"/>
              <a:miter/>
            </a:ln>
          </p:spPr>
          <p:txBody>
            <a:bodyPr rtlCol="0" anchor="ctr"/>
            <a:lstStyle/>
            <a:p>
              <a:endParaRPr lang="en-US" sz="1800" dirty="0"/>
            </a:p>
          </p:txBody>
        </p:sp>
        <p:sp>
          <p:nvSpPr>
            <p:cNvPr id="20" name="Freeform 19">
              <a:extLst>
                <a:ext uri="{FF2B5EF4-FFF2-40B4-BE49-F238E27FC236}">
                  <a16:creationId xmlns:a16="http://schemas.microsoft.com/office/drawing/2014/main" id="{3A9225B0-EFB1-2CA3-8CF3-DFB65C0E13F5}"/>
                </a:ext>
              </a:extLst>
            </p:cNvPr>
            <p:cNvSpPr/>
            <p:nvPr/>
          </p:nvSpPr>
          <p:spPr>
            <a:xfrm rot="21596325">
              <a:off x="9777084" y="997516"/>
              <a:ext cx="129987" cy="27432"/>
            </a:xfrm>
            <a:custGeom>
              <a:avLst/>
              <a:gdLst>
                <a:gd name="connsiteX0" fmla="*/ 0 w 234315"/>
                <a:gd name="connsiteY0" fmla="*/ 0 h 52258"/>
                <a:gd name="connsiteX1" fmla="*/ 234315 w 234315"/>
                <a:gd name="connsiteY1" fmla="*/ 0 h 52258"/>
                <a:gd name="connsiteX2" fmla="*/ 234315 w 234315"/>
                <a:gd name="connsiteY2" fmla="*/ 52258 h 52258"/>
                <a:gd name="connsiteX3" fmla="*/ 0 w 234315"/>
                <a:gd name="connsiteY3" fmla="*/ 52258 h 52258"/>
              </a:gdLst>
              <a:ahLst/>
              <a:cxnLst>
                <a:cxn ang="0">
                  <a:pos x="connsiteX0" y="connsiteY0"/>
                </a:cxn>
                <a:cxn ang="0">
                  <a:pos x="connsiteX1" y="connsiteY1"/>
                </a:cxn>
                <a:cxn ang="0">
                  <a:pos x="connsiteX2" y="connsiteY2"/>
                </a:cxn>
                <a:cxn ang="0">
                  <a:pos x="connsiteX3" y="connsiteY3"/>
                </a:cxn>
              </a:cxnLst>
              <a:rect l="l" t="t" r="r" b="b"/>
              <a:pathLst>
                <a:path w="234315" h="52258">
                  <a:moveTo>
                    <a:pt x="0" y="0"/>
                  </a:moveTo>
                  <a:lnTo>
                    <a:pt x="234315" y="0"/>
                  </a:lnTo>
                  <a:lnTo>
                    <a:pt x="234315" y="52258"/>
                  </a:lnTo>
                  <a:lnTo>
                    <a:pt x="0" y="52258"/>
                  </a:lnTo>
                  <a:close/>
                </a:path>
              </a:pathLst>
            </a:custGeom>
            <a:solidFill>
              <a:srgbClr val="0D4167"/>
            </a:solidFill>
            <a:ln w="9525" cap="flat">
              <a:noFill/>
              <a:prstDash val="solid"/>
              <a:miter/>
            </a:ln>
          </p:spPr>
          <p:txBody>
            <a:bodyPr rtlCol="0" anchor="ctr"/>
            <a:lstStyle/>
            <a:p>
              <a:endParaRPr lang="en-US" sz="1800" dirty="0"/>
            </a:p>
          </p:txBody>
        </p:sp>
        <p:sp>
          <p:nvSpPr>
            <p:cNvPr id="21" name="Freeform 20">
              <a:extLst>
                <a:ext uri="{FF2B5EF4-FFF2-40B4-BE49-F238E27FC236}">
                  <a16:creationId xmlns:a16="http://schemas.microsoft.com/office/drawing/2014/main" id="{5D951AD0-7747-E77D-416D-8144AC53F7BF}"/>
                </a:ext>
              </a:extLst>
            </p:cNvPr>
            <p:cNvSpPr/>
            <p:nvPr/>
          </p:nvSpPr>
          <p:spPr>
            <a:xfrm>
              <a:off x="9159381" y="997586"/>
              <a:ext cx="522589" cy="27432"/>
            </a:xfrm>
            <a:custGeom>
              <a:avLst/>
              <a:gdLst>
                <a:gd name="connsiteX0" fmla="*/ 0 w 942022"/>
                <a:gd name="connsiteY0" fmla="*/ 54159 h 54158"/>
                <a:gd name="connsiteX1" fmla="*/ 0 w 942022"/>
                <a:gd name="connsiteY1" fmla="*/ 1900 h 54158"/>
                <a:gd name="connsiteX2" fmla="*/ 144780 w 942022"/>
                <a:gd name="connsiteY2" fmla="*/ 1900 h 54158"/>
                <a:gd name="connsiteX3" fmla="*/ 144780 w 942022"/>
                <a:gd name="connsiteY3" fmla="*/ 54159 h 54158"/>
                <a:gd name="connsiteX4" fmla="*/ 0 w 942022"/>
                <a:gd name="connsiteY4" fmla="*/ 54159 h 54158"/>
                <a:gd name="connsiteX5" fmla="*/ 277177 w 942022"/>
                <a:gd name="connsiteY5" fmla="*/ 53208 h 54158"/>
                <a:gd name="connsiteX6" fmla="*/ 277177 w 942022"/>
                <a:gd name="connsiteY6" fmla="*/ 950 h 54158"/>
                <a:gd name="connsiteX7" fmla="*/ 942023 w 942022"/>
                <a:gd name="connsiteY7" fmla="*/ 0 h 54158"/>
                <a:gd name="connsiteX8" fmla="*/ 942023 w 942022"/>
                <a:gd name="connsiteY8" fmla="*/ 52258 h 54158"/>
                <a:gd name="connsiteX9" fmla="*/ 277177 w 942022"/>
                <a:gd name="connsiteY9" fmla="*/ 53208 h 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2022" h="54158">
                  <a:moveTo>
                    <a:pt x="0" y="54159"/>
                  </a:moveTo>
                  <a:lnTo>
                    <a:pt x="0" y="1900"/>
                  </a:lnTo>
                  <a:lnTo>
                    <a:pt x="144780" y="1900"/>
                  </a:lnTo>
                  <a:lnTo>
                    <a:pt x="144780" y="54159"/>
                  </a:lnTo>
                  <a:lnTo>
                    <a:pt x="0" y="54159"/>
                  </a:lnTo>
                  <a:close/>
                  <a:moveTo>
                    <a:pt x="277177" y="53208"/>
                  </a:moveTo>
                  <a:lnTo>
                    <a:pt x="277177" y="950"/>
                  </a:lnTo>
                  <a:lnTo>
                    <a:pt x="942023" y="0"/>
                  </a:lnTo>
                  <a:lnTo>
                    <a:pt x="942023" y="52258"/>
                  </a:lnTo>
                  <a:lnTo>
                    <a:pt x="277177" y="53208"/>
                  </a:lnTo>
                  <a:close/>
                </a:path>
              </a:pathLst>
            </a:custGeom>
            <a:solidFill>
              <a:srgbClr val="ADCF3B"/>
            </a:solidFill>
            <a:ln w="9525" cap="flat">
              <a:noFill/>
              <a:prstDash val="solid"/>
              <a:miter/>
            </a:ln>
          </p:spPr>
          <p:txBody>
            <a:bodyPr rtlCol="0" anchor="ctr"/>
            <a:lstStyle/>
            <a:p>
              <a:endParaRPr lang="en-US" sz="1800" dirty="0"/>
            </a:p>
          </p:txBody>
        </p:sp>
        <p:sp>
          <p:nvSpPr>
            <p:cNvPr id="22" name="Freeform 21">
              <a:extLst>
                <a:ext uri="{FF2B5EF4-FFF2-40B4-BE49-F238E27FC236}">
                  <a16:creationId xmlns:a16="http://schemas.microsoft.com/office/drawing/2014/main" id="{0E34A3D4-9B9A-76D4-83C6-9DA7C18A551B}"/>
                </a:ext>
              </a:extLst>
            </p:cNvPr>
            <p:cNvSpPr/>
            <p:nvPr/>
          </p:nvSpPr>
          <p:spPr>
            <a:xfrm>
              <a:off x="8255814" y="997586"/>
              <a:ext cx="856011" cy="27432"/>
            </a:xfrm>
            <a:custGeom>
              <a:avLst/>
              <a:gdLst>
                <a:gd name="connsiteX0" fmla="*/ 0 w 1543050"/>
                <a:gd name="connsiteY0" fmla="*/ 54159 h 54158"/>
                <a:gd name="connsiteX1" fmla="*/ 0 w 1543050"/>
                <a:gd name="connsiteY1" fmla="*/ 1900 h 54158"/>
                <a:gd name="connsiteX2" fmla="*/ 279082 w 1543050"/>
                <a:gd name="connsiteY2" fmla="*/ 1900 h 54158"/>
                <a:gd name="connsiteX3" fmla="*/ 279082 w 1543050"/>
                <a:gd name="connsiteY3" fmla="*/ 54159 h 54158"/>
                <a:gd name="connsiteX4" fmla="*/ 0 w 1543050"/>
                <a:gd name="connsiteY4" fmla="*/ 54159 h 54158"/>
                <a:gd name="connsiteX5" fmla="*/ 412432 w 1543050"/>
                <a:gd name="connsiteY5" fmla="*/ 53208 h 54158"/>
                <a:gd name="connsiteX6" fmla="*/ 412432 w 1543050"/>
                <a:gd name="connsiteY6" fmla="*/ 950 h 54158"/>
                <a:gd name="connsiteX7" fmla="*/ 1077277 w 1543050"/>
                <a:gd name="connsiteY7" fmla="*/ 0 h 54158"/>
                <a:gd name="connsiteX8" fmla="*/ 1077277 w 1543050"/>
                <a:gd name="connsiteY8" fmla="*/ 52258 h 54158"/>
                <a:gd name="connsiteX9" fmla="*/ 412432 w 1543050"/>
                <a:gd name="connsiteY9" fmla="*/ 53208 h 54158"/>
                <a:gd name="connsiteX10" fmla="*/ 1210627 w 1543050"/>
                <a:gd name="connsiteY10" fmla="*/ 52258 h 54158"/>
                <a:gd name="connsiteX11" fmla="*/ 1210627 w 1543050"/>
                <a:gd name="connsiteY11" fmla="*/ 0 h 54158"/>
                <a:gd name="connsiteX12" fmla="*/ 1543050 w 1543050"/>
                <a:gd name="connsiteY12" fmla="*/ 0 h 54158"/>
                <a:gd name="connsiteX13" fmla="*/ 1543050 w 1543050"/>
                <a:gd name="connsiteY13" fmla="*/ 52258 h 54158"/>
                <a:gd name="connsiteX14" fmla="*/ 1210627 w 1543050"/>
                <a:gd name="connsiteY14" fmla="*/ 52258 h 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3050" h="54158">
                  <a:moveTo>
                    <a:pt x="0" y="54159"/>
                  </a:moveTo>
                  <a:lnTo>
                    <a:pt x="0" y="1900"/>
                  </a:lnTo>
                  <a:lnTo>
                    <a:pt x="279082" y="1900"/>
                  </a:lnTo>
                  <a:lnTo>
                    <a:pt x="279082" y="54159"/>
                  </a:lnTo>
                  <a:lnTo>
                    <a:pt x="0" y="54159"/>
                  </a:lnTo>
                  <a:close/>
                  <a:moveTo>
                    <a:pt x="412432" y="53208"/>
                  </a:moveTo>
                  <a:lnTo>
                    <a:pt x="412432" y="950"/>
                  </a:lnTo>
                  <a:lnTo>
                    <a:pt x="1077277" y="0"/>
                  </a:lnTo>
                  <a:lnTo>
                    <a:pt x="1077277" y="52258"/>
                  </a:lnTo>
                  <a:lnTo>
                    <a:pt x="412432" y="53208"/>
                  </a:lnTo>
                  <a:close/>
                  <a:moveTo>
                    <a:pt x="1210627" y="52258"/>
                  </a:moveTo>
                  <a:lnTo>
                    <a:pt x="1210627" y="0"/>
                  </a:lnTo>
                  <a:lnTo>
                    <a:pt x="1543050" y="0"/>
                  </a:lnTo>
                  <a:lnTo>
                    <a:pt x="1543050" y="52258"/>
                  </a:lnTo>
                  <a:lnTo>
                    <a:pt x="1210627" y="52258"/>
                  </a:lnTo>
                  <a:close/>
                </a:path>
              </a:pathLst>
            </a:custGeom>
            <a:solidFill>
              <a:srgbClr val="0D4167"/>
            </a:solidFill>
            <a:ln w="9525" cap="flat">
              <a:noFill/>
              <a:prstDash val="solid"/>
              <a:miter/>
            </a:ln>
          </p:spPr>
          <p:txBody>
            <a:bodyPr rtlCol="0" anchor="ctr"/>
            <a:lstStyle/>
            <a:p>
              <a:endParaRPr lang="en-US" sz="1800" dirty="0"/>
            </a:p>
          </p:txBody>
        </p:sp>
        <p:sp>
          <p:nvSpPr>
            <p:cNvPr id="23" name="Freeform 22">
              <a:extLst>
                <a:ext uri="{FF2B5EF4-FFF2-40B4-BE49-F238E27FC236}">
                  <a16:creationId xmlns:a16="http://schemas.microsoft.com/office/drawing/2014/main" id="{F984386B-3DE9-D0B9-8A14-316EA8F4537C}"/>
                </a:ext>
              </a:extLst>
            </p:cNvPr>
            <p:cNvSpPr/>
            <p:nvPr/>
          </p:nvSpPr>
          <p:spPr>
            <a:xfrm rot="21596325">
              <a:off x="8078271" y="997516"/>
              <a:ext cx="129987" cy="27432"/>
            </a:xfrm>
            <a:custGeom>
              <a:avLst/>
              <a:gdLst>
                <a:gd name="connsiteX0" fmla="*/ 0 w 234315"/>
                <a:gd name="connsiteY0" fmla="*/ 0 h 52258"/>
                <a:gd name="connsiteX1" fmla="*/ 234315 w 234315"/>
                <a:gd name="connsiteY1" fmla="*/ 0 h 52258"/>
                <a:gd name="connsiteX2" fmla="*/ 234315 w 234315"/>
                <a:gd name="connsiteY2" fmla="*/ 52258 h 52258"/>
                <a:gd name="connsiteX3" fmla="*/ 0 w 234315"/>
                <a:gd name="connsiteY3" fmla="*/ 52258 h 52258"/>
              </a:gdLst>
              <a:ahLst/>
              <a:cxnLst>
                <a:cxn ang="0">
                  <a:pos x="connsiteX0" y="connsiteY0"/>
                </a:cxn>
                <a:cxn ang="0">
                  <a:pos x="connsiteX1" y="connsiteY1"/>
                </a:cxn>
                <a:cxn ang="0">
                  <a:pos x="connsiteX2" y="connsiteY2"/>
                </a:cxn>
                <a:cxn ang="0">
                  <a:pos x="connsiteX3" y="connsiteY3"/>
                </a:cxn>
              </a:cxnLst>
              <a:rect l="l" t="t" r="r" b="b"/>
              <a:pathLst>
                <a:path w="234315" h="52258">
                  <a:moveTo>
                    <a:pt x="0" y="0"/>
                  </a:moveTo>
                  <a:lnTo>
                    <a:pt x="234315" y="0"/>
                  </a:lnTo>
                  <a:lnTo>
                    <a:pt x="234315" y="52258"/>
                  </a:lnTo>
                  <a:lnTo>
                    <a:pt x="0" y="52258"/>
                  </a:lnTo>
                  <a:close/>
                </a:path>
              </a:pathLst>
            </a:custGeom>
            <a:solidFill>
              <a:srgbClr val="ADCF3B"/>
            </a:solidFill>
            <a:ln w="9525" cap="flat">
              <a:noFill/>
              <a:prstDash val="solid"/>
              <a:miter/>
            </a:ln>
          </p:spPr>
          <p:txBody>
            <a:bodyPr rtlCol="0" anchor="ctr"/>
            <a:lstStyle/>
            <a:p>
              <a:endParaRPr lang="en-US" sz="1800" dirty="0"/>
            </a:p>
          </p:txBody>
        </p:sp>
        <p:sp>
          <p:nvSpPr>
            <p:cNvPr id="16" name="Freeform 15">
              <a:extLst>
                <a:ext uri="{FF2B5EF4-FFF2-40B4-BE49-F238E27FC236}">
                  <a16:creationId xmlns:a16="http://schemas.microsoft.com/office/drawing/2014/main" id="{1411CCD1-C67D-BBF6-31D8-197B297F6CD8}"/>
                </a:ext>
              </a:extLst>
            </p:cNvPr>
            <p:cNvSpPr/>
            <p:nvPr/>
          </p:nvSpPr>
          <p:spPr>
            <a:xfrm rot="21596325">
              <a:off x="11694816" y="997516"/>
              <a:ext cx="129987" cy="27432"/>
            </a:xfrm>
            <a:custGeom>
              <a:avLst/>
              <a:gdLst>
                <a:gd name="connsiteX0" fmla="*/ 0 w 234315"/>
                <a:gd name="connsiteY0" fmla="*/ 0 h 52258"/>
                <a:gd name="connsiteX1" fmla="*/ 234315 w 234315"/>
                <a:gd name="connsiteY1" fmla="*/ 0 h 52258"/>
                <a:gd name="connsiteX2" fmla="*/ 234315 w 234315"/>
                <a:gd name="connsiteY2" fmla="*/ 52258 h 52258"/>
                <a:gd name="connsiteX3" fmla="*/ 0 w 234315"/>
                <a:gd name="connsiteY3" fmla="*/ 52258 h 52258"/>
              </a:gdLst>
              <a:ahLst/>
              <a:cxnLst>
                <a:cxn ang="0">
                  <a:pos x="connsiteX0" y="connsiteY0"/>
                </a:cxn>
                <a:cxn ang="0">
                  <a:pos x="connsiteX1" y="connsiteY1"/>
                </a:cxn>
                <a:cxn ang="0">
                  <a:pos x="connsiteX2" y="connsiteY2"/>
                </a:cxn>
                <a:cxn ang="0">
                  <a:pos x="connsiteX3" y="connsiteY3"/>
                </a:cxn>
              </a:cxnLst>
              <a:rect l="l" t="t" r="r" b="b"/>
              <a:pathLst>
                <a:path w="234315" h="52258">
                  <a:moveTo>
                    <a:pt x="0" y="0"/>
                  </a:moveTo>
                  <a:lnTo>
                    <a:pt x="234315" y="0"/>
                  </a:lnTo>
                  <a:lnTo>
                    <a:pt x="234315" y="52258"/>
                  </a:lnTo>
                  <a:lnTo>
                    <a:pt x="0" y="52258"/>
                  </a:lnTo>
                  <a:close/>
                </a:path>
              </a:pathLst>
            </a:custGeom>
            <a:solidFill>
              <a:srgbClr val="0D4167"/>
            </a:solidFill>
            <a:ln w="9525" cap="flat">
              <a:noFill/>
              <a:prstDash val="solid"/>
              <a:miter/>
            </a:ln>
          </p:spPr>
          <p:txBody>
            <a:bodyPr rtlCol="0" anchor="ctr"/>
            <a:lstStyle/>
            <a:p>
              <a:endParaRPr lang="en-US" sz="1800" dirty="0"/>
            </a:p>
          </p:txBody>
        </p:sp>
        <p:sp>
          <p:nvSpPr>
            <p:cNvPr id="17" name="Freeform 16">
              <a:extLst>
                <a:ext uri="{FF2B5EF4-FFF2-40B4-BE49-F238E27FC236}">
                  <a16:creationId xmlns:a16="http://schemas.microsoft.com/office/drawing/2014/main" id="{BB1EBA61-5EF4-B630-90DD-34829EE22470}"/>
                </a:ext>
              </a:extLst>
            </p:cNvPr>
            <p:cNvSpPr/>
            <p:nvPr/>
          </p:nvSpPr>
          <p:spPr>
            <a:xfrm>
              <a:off x="11077113" y="997586"/>
              <a:ext cx="522589" cy="27432"/>
            </a:xfrm>
            <a:custGeom>
              <a:avLst/>
              <a:gdLst>
                <a:gd name="connsiteX0" fmla="*/ 0 w 942022"/>
                <a:gd name="connsiteY0" fmla="*/ 54159 h 54158"/>
                <a:gd name="connsiteX1" fmla="*/ 0 w 942022"/>
                <a:gd name="connsiteY1" fmla="*/ 1900 h 54158"/>
                <a:gd name="connsiteX2" fmla="*/ 144780 w 942022"/>
                <a:gd name="connsiteY2" fmla="*/ 1900 h 54158"/>
                <a:gd name="connsiteX3" fmla="*/ 144780 w 942022"/>
                <a:gd name="connsiteY3" fmla="*/ 54159 h 54158"/>
                <a:gd name="connsiteX4" fmla="*/ 0 w 942022"/>
                <a:gd name="connsiteY4" fmla="*/ 54159 h 54158"/>
                <a:gd name="connsiteX5" fmla="*/ 277177 w 942022"/>
                <a:gd name="connsiteY5" fmla="*/ 53208 h 54158"/>
                <a:gd name="connsiteX6" fmla="*/ 277177 w 942022"/>
                <a:gd name="connsiteY6" fmla="*/ 950 h 54158"/>
                <a:gd name="connsiteX7" fmla="*/ 942023 w 942022"/>
                <a:gd name="connsiteY7" fmla="*/ 0 h 54158"/>
                <a:gd name="connsiteX8" fmla="*/ 942023 w 942022"/>
                <a:gd name="connsiteY8" fmla="*/ 52258 h 54158"/>
                <a:gd name="connsiteX9" fmla="*/ 277177 w 942022"/>
                <a:gd name="connsiteY9" fmla="*/ 53208 h 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2022" h="54158">
                  <a:moveTo>
                    <a:pt x="0" y="54159"/>
                  </a:moveTo>
                  <a:lnTo>
                    <a:pt x="0" y="1900"/>
                  </a:lnTo>
                  <a:lnTo>
                    <a:pt x="144780" y="1900"/>
                  </a:lnTo>
                  <a:lnTo>
                    <a:pt x="144780" y="54159"/>
                  </a:lnTo>
                  <a:lnTo>
                    <a:pt x="0" y="54159"/>
                  </a:lnTo>
                  <a:close/>
                  <a:moveTo>
                    <a:pt x="277177" y="53208"/>
                  </a:moveTo>
                  <a:lnTo>
                    <a:pt x="277177" y="950"/>
                  </a:lnTo>
                  <a:lnTo>
                    <a:pt x="942023" y="0"/>
                  </a:lnTo>
                  <a:lnTo>
                    <a:pt x="942023" y="52258"/>
                  </a:lnTo>
                  <a:lnTo>
                    <a:pt x="277177" y="53208"/>
                  </a:lnTo>
                  <a:close/>
                </a:path>
              </a:pathLst>
            </a:custGeom>
            <a:solidFill>
              <a:srgbClr val="ADCF3B"/>
            </a:solidFill>
            <a:ln w="9525" cap="flat">
              <a:noFill/>
              <a:prstDash val="solid"/>
              <a:miter/>
            </a:ln>
          </p:spPr>
          <p:txBody>
            <a:bodyPr rtlCol="0" anchor="ctr"/>
            <a:lstStyle/>
            <a:p>
              <a:endParaRPr lang="en-US" sz="1800" dirty="0"/>
            </a:p>
          </p:txBody>
        </p:sp>
        <p:sp>
          <p:nvSpPr>
            <p:cNvPr id="18" name="Freeform 17">
              <a:extLst>
                <a:ext uri="{FF2B5EF4-FFF2-40B4-BE49-F238E27FC236}">
                  <a16:creationId xmlns:a16="http://schemas.microsoft.com/office/drawing/2014/main" id="{11848489-9C2A-0BE6-92E5-D099759C76DA}"/>
                </a:ext>
              </a:extLst>
            </p:cNvPr>
            <p:cNvSpPr/>
            <p:nvPr/>
          </p:nvSpPr>
          <p:spPr>
            <a:xfrm>
              <a:off x="10173546" y="997586"/>
              <a:ext cx="856011" cy="27432"/>
            </a:xfrm>
            <a:custGeom>
              <a:avLst/>
              <a:gdLst>
                <a:gd name="connsiteX0" fmla="*/ 0 w 1543050"/>
                <a:gd name="connsiteY0" fmla="*/ 54159 h 54158"/>
                <a:gd name="connsiteX1" fmla="*/ 0 w 1543050"/>
                <a:gd name="connsiteY1" fmla="*/ 1900 h 54158"/>
                <a:gd name="connsiteX2" fmla="*/ 279082 w 1543050"/>
                <a:gd name="connsiteY2" fmla="*/ 1900 h 54158"/>
                <a:gd name="connsiteX3" fmla="*/ 279082 w 1543050"/>
                <a:gd name="connsiteY3" fmla="*/ 54159 h 54158"/>
                <a:gd name="connsiteX4" fmla="*/ 0 w 1543050"/>
                <a:gd name="connsiteY4" fmla="*/ 54159 h 54158"/>
                <a:gd name="connsiteX5" fmla="*/ 412432 w 1543050"/>
                <a:gd name="connsiteY5" fmla="*/ 53208 h 54158"/>
                <a:gd name="connsiteX6" fmla="*/ 412432 w 1543050"/>
                <a:gd name="connsiteY6" fmla="*/ 950 h 54158"/>
                <a:gd name="connsiteX7" fmla="*/ 1077277 w 1543050"/>
                <a:gd name="connsiteY7" fmla="*/ 0 h 54158"/>
                <a:gd name="connsiteX8" fmla="*/ 1077277 w 1543050"/>
                <a:gd name="connsiteY8" fmla="*/ 52258 h 54158"/>
                <a:gd name="connsiteX9" fmla="*/ 412432 w 1543050"/>
                <a:gd name="connsiteY9" fmla="*/ 53208 h 54158"/>
                <a:gd name="connsiteX10" fmla="*/ 1210627 w 1543050"/>
                <a:gd name="connsiteY10" fmla="*/ 52258 h 54158"/>
                <a:gd name="connsiteX11" fmla="*/ 1210627 w 1543050"/>
                <a:gd name="connsiteY11" fmla="*/ 0 h 54158"/>
                <a:gd name="connsiteX12" fmla="*/ 1543050 w 1543050"/>
                <a:gd name="connsiteY12" fmla="*/ 0 h 54158"/>
                <a:gd name="connsiteX13" fmla="*/ 1543050 w 1543050"/>
                <a:gd name="connsiteY13" fmla="*/ 52258 h 54158"/>
                <a:gd name="connsiteX14" fmla="*/ 1210627 w 1543050"/>
                <a:gd name="connsiteY14" fmla="*/ 52258 h 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3050" h="54158">
                  <a:moveTo>
                    <a:pt x="0" y="54159"/>
                  </a:moveTo>
                  <a:lnTo>
                    <a:pt x="0" y="1900"/>
                  </a:lnTo>
                  <a:lnTo>
                    <a:pt x="279082" y="1900"/>
                  </a:lnTo>
                  <a:lnTo>
                    <a:pt x="279082" y="54159"/>
                  </a:lnTo>
                  <a:lnTo>
                    <a:pt x="0" y="54159"/>
                  </a:lnTo>
                  <a:close/>
                  <a:moveTo>
                    <a:pt x="412432" y="53208"/>
                  </a:moveTo>
                  <a:lnTo>
                    <a:pt x="412432" y="950"/>
                  </a:lnTo>
                  <a:lnTo>
                    <a:pt x="1077277" y="0"/>
                  </a:lnTo>
                  <a:lnTo>
                    <a:pt x="1077277" y="52258"/>
                  </a:lnTo>
                  <a:lnTo>
                    <a:pt x="412432" y="53208"/>
                  </a:lnTo>
                  <a:close/>
                  <a:moveTo>
                    <a:pt x="1210627" y="52258"/>
                  </a:moveTo>
                  <a:lnTo>
                    <a:pt x="1210627" y="0"/>
                  </a:lnTo>
                  <a:lnTo>
                    <a:pt x="1543050" y="0"/>
                  </a:lnTo>
                  <a:lnTo>
                    <a:pt x="1543050" y="52258"/>
                  </a:lnTo>
                  <a:lnTo>
                    <a:pt x="1210627" y="52258"/>
                  </a:lnTo>
                  <a:close/>
                </a:path>
              </a:pathLst>
            </a:custGeom>
            <a:solidFill>
              <a:srgbClr val="0D4167"/>
            </a:solidFill>
            <a:ln w="9525" cap="flat">
              <a:noFill/>
              <a:prstDash val="solid"/>
              <a:miter/>
            </a:ln>
          </p:spPr>
          <p:txBody>
            <a:bodyPr rtlCol="0" anchor="ctr"/>
            <a:lstStyle/>
            <a:p>
              <a:endParaRPr lang="en-US" sz="1800" dirty="0"/>
            </a:p>
          </p:txBody>
        </p:sp>
        <p:sp>
          <p:nvSpPr>
            <p:cNvPr id="19" name="Freeform 18">
              <a:extLst>
                <a:ext uri="{FF2B5EF4-FFF2-40B4-BE49-F238E27FC236}">
                  <a16:creationId xmlns:a16="http://schemas.microsoft.com/office/drawing/2014/main" id="{BB8E45E3-676E-99E5-5517-6EEC7B93307E}"/>
                </a:ext>
              </a:extLst>
            </p:cNvPr>
            <p:cNvSpPr/>
            <p:nvPr/>
          </p:nvSpPr>
          <p:spPr>
            <a:xfrm rot="21596325">
              <a:off x="9996003" y="997516"/>
              <a:ext cx="129987" cy="27432"/>
            </a:xfrm>
            <a:custGeom>
              <a:avLst/>
              <a:gdLst>
                <a:gd name="connsiteX0" fmla="*/ 0 w 234315"/>
                <a:gd name="connsiteY0" fmla="*/ 0 h 52258"/>
                <a:gd name="connsiteX1" fmla="*/ 234315 w 234315"/>
                <a:gd name="connsiteY1" fmla="*/ 0 h 52258"/>
                <a:gd name="connsiteX2" fmla="*/ 234315 w 234315"/>
                <a:gd name="connsiteY2" fmla="*/ 52258 h 52258"/>
                <a:gd name="connsiteX3" fmla="*/ 0 w 234315"/>
                <a:gd name="connsiteY3" fmla="*/ 52258 h 52258"/>
              </a:gdLst>
              <a:ahLst/>
              <a:cxnLst>
                <a:cxn ang="0">
                  <a:pos x="connsiteX0" y="connsiteY0"/>
                </a:cxn>
                <a:cxn ang="0">
                  <a:pos x="connsiteX1" y="connsiteY1"/>
                </a:cxn>
                <a:cxn ang="0">
                  <a:pos x="connsiteX2" y="connsiteY2"/>
                </a:cxn>
                <a:cxn ang="0">
                  <a:pos x="connsiteX3" y="connsiteY3"/>
                </a:cxn>
              </a:cxnLst>
              <a:rect l="l" t="t" r="r" b="b"/>
              <a:pathLst>
                <a:path w="234315" h="52258">
                  <a:moveTo>
                    <a:pt x="0" y="0"/>
                  </a:moveTo>
                  <a:lnTo>
                    <a:pt x="234315" y="0"/>
                  </a:lnTo>
                  <a:lnTo>
                    <a:pt x="234315" y="52258"/>
                  </a:lnTo>
                  <a:lnTo>
                    <a:pt x="0" y="52258"/>
                  </a:lnTo>
                  <a:close/>
                </a:path>
              </a:pathLst>
            </a:custGeom>
            <a:solidFill>
              <a:srgbClr val="ADCF3B"/>
            </a:solidFill>
            <a:ln w="9525" cap="flat">
              <a:noFill/>
              <a:prstDash val="solid"/>
              <a:miter/>
            </a:ln>
          </p:spPr>
          <p:txBody>
            <a:bodyPr rtlCol="0" anchor="ctr"/>
            <a:lstStyle/>
            <a:p>
              <a:endParaRPr lang="en-US" sz="1800" dirty="0"/>
            </a:p>
          </p:txBody>
        </p:sp>
      </p:grpSp>
      <p:sp>
        <p:nvSpPr>
          <p:cNvPr id="46" name="Slide Number Placeholder 3">
            <a:extLst>
              <a:ext uri="{FF2B5EF4-FFF2-40B4-BE49-F238E27FC236}">
                <a16:creationId xmlns:a16="http://schemas.microsoft.com/office/drawing/2014/main" id="{E4596F27-4EE5-BE61-8ADC-7163838AAD51}"/>
              </a:ext>
            </a:extLst>
          </p:cNvPr>
          <p:cNvSpPr>
            <a:spLocks noGrp="1"/>
          </p:cNvSpPr>
          <p:nvPr>
            <p:ph type="sldNum" sz="quarter" idx="4"/>
          </p:nvPr>
        </p:nvSpPr>
        <p:spPr>
          <a:xfrm>
            <a:off x="-8645" y="6460711"/>
            <a:ext cx="385855" cy="326276"/>
          </a:xfrm>
          <a:prstGeom prst="rect">
            <a:avLst/>
          </a:prstGeom>
        </p:spPr>
        <p:txBody>
          <a:bodyPr vert="horz" lIns="45720" tIns="0" rIns="91440" bIns="0" rtlCol="0" anchor="b" anchorCtr="0"/>
          <a:lstStyle>
            <a:lvl1pPr algn="l">
              <a:defRPr sz="900">
                <a:solidFill>
                  <a:schemeClr val="tx1"/>
                </a:solidFill>
              </a:defRPr>
            </a:lvl1pPr>
          </a:lstStyle>
          <a:p>
            <a:fld id="{CA8081DE-3010-4FA2-AAF2-9639CD890589}" type="slidenum">
              <a:rPr lang="en-US" smtClean="0"/>
              <a:pPr/>
              <a:t>‹#›</a:t>
            </a:fld>
            <a:endParaRPr lang="en-US" dirty="0"/>
          </a:p>
        </p:txBody>
      </p:sp>
      <p:sp>
        <p:nvSpPr>
          <p:cNvPr id="5" name="Content Placeholder 4">
            <a:extLst>
              <a:ext uri="{FF2B5EF4-FFF2-40B4-BE49-F238E27FC236}">
                <a16:creationId xmlns:a16="http://schemas.microsoft.com/office/drawing/2014/main" id="{E1D4B657-B2ED-4940-F2E5-B799545F2A0F}"/>
              </a:ext>
            </a:extLst>
          </p:cNvPr>
          <p:cNvSpPr>
            <a:spLocks noGrp="1"/>
          </p:cNvSpPr>
          <p:nvPr>
            <p:ph sz="quarter" idx="12"/>
          </p:nvPr>
        </p:nvSpPr>
        <p:spPr>
          <a:xfrm>
            <a:off x="377210" y="1104902"/>
            <a:ext cx="11433791" cy="5270500"/>
          </a:xfrm>
        </p:spPr>
        <p:txBody>
          <a:bodyPr/>
          <a:lstStyle>
            <a:lvl1pPr marL="173034" indent="-173034">
              <a:defRPr sz="1800"/>
            </a:lvl1pPr>
            <a:lvl2pPr marL="517512" indent="-233357">
              <a:defRPr sz="1600"/>
            </a:lvl2pPr>
            <a:lvl3pPr marL="741344" indent="-131759">
              <a:defRPr sz="1600"/>
            </a:lvl3pPr>
          </a:lstStyle>
          <a:p>
            <a:pPr lvl="0"/>
            <a:r>
              <a:rPr lang="en-US" dirty="0"/>
              <a:t>Click to edit Master text styles</a:t>
            </a:r>
          </a:p>
          <a:p>
            <a:pPr lvl="1"/>
            <a:r>
              <a:rPr lang="en-US" dirty="0"/>
              <a:t>Second level</a:t>
            </a:r>
          </a:p>
          <a:p>
            <a:pPr lvl="2"/>
            <a:r>
              <a:rPr lang="en-US" dirty="0"/>
              <a:t>Third level</a:t>
            </a:r>
          </a:p>
        </p:txBody>
      </p:sp>
      <p:sp>
        <p:nvSpPr>
          <p:cNvPr id="7" name="Text Placeholder 6">
            <a:extLst>
              <a:ext uri="{FF2B5EF4-FFF2-40B4-BE49-F238E27FC236}">
                <a16:creationId xmlns:a16="http://schemas.microsoft.com/office/drawing/2014/main" id="{533D2E9D-75BF-F755-B19E-C435813AEB2D}"/>
              </a:ext>
            </a:extLst>
          </p:cNvPr>
          <p:cNvSpPr>
            <a:spLocks noGrp="1"/>
          </p:cNvSpPr>
          <p:nvPr>
            <p:ph type="body" sz="quarter" idx="13" hasCustomPrompt="1"/>
          </p:nvPr>
        </p:nvSpPr>
        <p:spPr>
          <a:xfrm>
            <a:off x="381002" y="165020"/>
            <a:ext cx="11429999" cy="808875"/>
          </a:xfrm>
        </p:spPr>
        <p:txBody>
          <a:bodyPr anchor="b" anchorCtr="0">
            <a:normAutofit/>
          </a:bodyPr>
          <a:lstStyle>
            <a:lvl1pPr marL="0" indent="0">
              <a:spcBef>
                <a:spcPts val="0"/>
              </a:spcBef>
              <a:buNone/>
              <a:defRPr b="1" spc="100" baseline="0">
                <a:solidFill>
                  <a:schemeClr val="tx2"/>
                </a:solidFill>
                <a:latin typeface="+mj-lt"/>
              </a:defRPr>
            </a:lvl1pPr>
          </a:lstStyle>
          <a:p>
            <a:pPr lvl="0"/>
            <a:r>
              <a:rPr lang="en-US" dirty="0"/>
              <a:t>Click to edit slide title</a:t>
            </a:r>
          </a:p>
        </p:txBody>
      </p:sp>
    </p:spTree>
    <p:extLst>
      <p:ext uri="{BB962C8B-B14F-4D97-AF65-F5344CB8AC3E}">
        <p14:creationId xmlns:p14="http://schemas.microsoft.com/office/powerpoint/2010/main" val="2460953670"/>
      </p:ext>
    </p:extLst>
  </p:cSld>
  <p:clrMapOvr>
    <a:masterClrMapping/>
  </p:clrMapOvr>
  <p:extLst>
    <p:ext uri="{DCECCB84-F9BA-43D5-87BE-67443E8EF086}">
      <p15:sldGuideLst xmlns:p15="http://schemas.microsoft.com/office/powerpoint/2012/main">
        <p15:guide id="1" pos="3840">
          <p15:clr>
            <a:srgbClr val="FBAE40"/>
          </p15:clr>
        </p15:guide>
        <p15:guide id="2" orient="horz" pos="696">
          <p15:clr>
            <a:srgbClr val="FBAE40"/>
          </p15:clr>
        </p15:guide>
        <p15:guide id="3" orient="horz" pos="5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704302CB-792A-4A41-9593-78A616A89501}"/>
              </a:ext>
            </a:extLst>
          </p:cNvPr>
          <p:cNvSpPr>
            <a:spLocks noGrp="1" noChangeArrowheads="1"/>
          </p:cNvSpPr>
          <p:nvPr>
            <p:ph type="title"/>
          </p:nvPr>
        </p:nvSpPr>
        <p:spPr>
          <a:xfrm>
            <a:off x="382774" y="245419"/>
            <a:ext cx="11441167" cy="904771"/>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1" name="Content Placeholder 10">
            <a:extLst>
              <a:ext uri="{FF2B5EF4-FFF2-40B4-BE49-F238E27FC236}">
                <a16:creationId xmlns:a16="http://schemas.microsoft.com/office/drawing/2014/main" id="{0FB5DD85-C6AF-4F5A-AAB7-F30C7A5F540E}"/>
              </a:ext>
            </a:extLst>
          </p:cNvPr>
          <p:cNvSpPr>
            <a:spLocks noGrp="1"/>
          </p:cNvSpPr>
          <p:nvPr>
            <p:ph sz="quarter" idx="10"/>
          </p:nvPr>
        </p:nvSpPr>
        <p:spPr>
          <a:xfrm>
            <a:off x="382534" y="1311417"/>
            <a:ext cx="11441167" cy="5054409"/>
          </a:xfrm>
        </p:spPr>
        <p:txBody>
          <a:bodyPr/>
          <a:lstStyle>
            <a:lvl2pPr marL="609585" indent="-302676">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DA13DEB7-2155-4747-930B-A041EBC9A217}"/>
              </a:ext>
            </a:extLst>
          </p:cNvPr>
          <p:cNvSpPr>
            <a:spLocks noGrp="1"/>
          </p:cNvSpPr>
          <p:nvPr>
            <p:ph type="body" sz="quarter" idx="11" hasCustomPrompt="1"/>
          </p:nvPr>
        </p:nvSpPr>
        <p:spPr>
          <a:xfrm>
            <a:off x="825158" y="6365825"/>
            <a:ext cx="9142501" cy="326275"/>
          </a:xfrm>
        </p:spPr>
        <p:txBody>
          <a:bodyPr lIns="0" tIns="0" rIns="0" bIns="0" anchor="b">
            <a:normAutofit/>
          </a:bodyPr>
          <a:lstStyle>
            <a:lvl1pPr marL="0" indent="0">
              <a:spcBef>
                <a:spcPts val="0"/>
              </a:spcBef>
              <a:buNone/>
              <a:defRPr sz="933">
                <a:solidFill>
                  <a:schemeClr val="tx1"/>
                </a:solidFill>
              </a:defRPr>
            </a:lvl1pPr>
          </a:lstStyle>
          <a:p>
            <a:pPr lvl="0"/>
            <a:r>
              <a:rPr lang="en-US" dirty="0"/>
              <a:t>Footnote</a:t>
            </a:r>
          </a:p>
        </p:txBody>
      </p:sp>
      <p:sp>
        <p:nvSpPr>
          <p:cNvPr id="4" name="Slide Number Placeholder 3">
            <a:extLst>
              <a:ext uri="{FF2B5EF4-FFF2-40B4-BE49-F238E27FC236}">
                <a16:creationId xmlns:a16="http://schemas.microsoft.com/office/drawing/2014/main" id="{28BADB51-3E1B-45CD-BD14-446ED5B000E1}"/>
              </a:ext>
            </a:extLst>
          </p:cNvPr>
          <p:cNvSpPr>
            <a:spLocks noGrp="1"/>
          </p:cNvSpPr>
          <p:nvPr>
            <p:ph type="sldNum" sz="quarter" idx="12"/>
          </p:nvPr>
        </p:nvSpPr>
        <p:spPr/>
        <p:txBody>
          <a:bodyPr/>
          <a:lstStyle/>
          <a:p>
            <a:pPr algn="l"/>
            <a:fld id="{CA8081DE-3010-4FA2-AAF2-9639CD890589}" type="slidenum">
              <a:rPr lang="en-US" smtClean="0"/>
              <a:pPr/>
              <a:t>‹#›</a:t>
            </a:fld>
            <a:endParaRPr lang="en-US" dirty="0"/>
          </a:p>
        </p:txBody>
      </p:sp>
    </p:spTree>
    <p:extLst>
      <p:ext uri="{BB962C8B-B14F-4D97-AF65-F5344CB8AC3E}">
        <p14:creationId xmlns:p14="http://schemas.microsoft.com/office/powerpoint/2010/main" val="3599295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APO_Title and Content">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704302CB-792A-4A41-9593-78A616A89501}"/>
              </a:ext>
            </a:extLst>
          </p:cNvPr>
          <p:cNvSpPr>
            <a:spLocks noGrp="1" noChangeArrowheads="1"/>
          </p:cNvSpPr>
          <p:nvPr>
            <p:ph type="title"/>
          </p:nvPr>
        </p:nvSpPr>
        <p:spPr>
          <a:xfrm>
            <a:off x="382774" y="245419"/>
            <a:ext cx="11441167" cy="904771"/>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GB" dirty="0"/>
          </a:p>
        </p:txBody>
      </p:sp>
      <p:sp>
        <p:nvSpPr>
          <p:cNvPr id="11" name="Content Placeholder 10">
            <a:extLst>
              <a:ext uri="{FF2B5EF4-FFF2-40B4-BE49-F238E27FC236}">
                <a16:creationId xmlns:a16="http://schemas.microsoft.com/office/drawing/2014/main" id="{0FB5DD85-C6AF-4F5A-AAB7-F30C7A5F540E}"/>
              </a:ext>
            </a:extLst>
          </p:cNvPr>
          <p:cNvSpPr>
            <a:spLocks noGrp="1"/>
          </p:cNvSpPr>
          <p:nvPr>
            <p:ph sz="quarter" idx="10"/>
          </p:nvPr>
        </p:nvSpPr>
        <p:spPr>
          <a:xfrm>
            <a:off x="382534" y="1311417"/>
            <a:ext cx="11441167" cy="505440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Footer Placeholder 2">
            <a:extLst>
              <a:ext uri="{FF2B5EF4-FFF2-40B4-BE49-F238E27FC236}">
                <a16:creationId xmlns:a16="http://schemas.microsoft.com/office/drawing/2014/main" id="{BAA964E7-20FB-4331-BEA5-40D6F309BCED}"/>
              </a:ext>
            </a:extLst>
          </p:cNvPr>
          <p:cNvSpPr>
            <a:spLocks noGrp="1"/>
          </p:cNvSpPr>
          <p:nvPr>
            <p:ph type="ftr" sz="quarter" idx="3"/>
          </p:nvPr>
        </p:nvSpPr>
        <p:spPr>
          <a:xfrm>
            <a:off x="4850098" y="6698925"/>
            <a:ext cx="2512809" cy="161497"/>
          </a:xfrm>
          <a:prstGeom prst="rect">
            <a:avLst/>
          </a:prstGeom>
          <a:noFill/>
        </p:spPr>
        <p:txBody>
          <a:bodyPr vert="horz" lIns="91440" tIns="45720" rIns="91440" bIns="45720" rtlCol="0" anchor="ctr"/>
          <a:lstStyle>
            <a:lvl1pPr algn="ctr">
              <a:defRPr sz="800">
                <a:solidFill>
                  <a:schemeClr val="bg1"/>
                </a:solidFill>
              </a:defRPr>
            </a:lvl1pPr>
          </a:lstStyle>
          <a:p>
            <a:r>
              <a:rPr lang="en-US" dirty="0"/>
              <a:t>Confidential. For internal use only.</a:t>
            </a:r>
          </a:p>
        </p:txBody>
      </p:sp>
      <p:sp>
        <p:nvSpPr>
          <p:cNvPr id="6" name="Text Placeholder 2">
            <a:extLst>
              <a:ext uri="{FF2B5EF4-FFF2-40B4-BE49-F238E27FC236}">
                <a16:creationId xmlns:a16="http://schemas.microsoft.com/office/drawing/2014/main" id="{3C71FE6E-E962-58AB-B17E-656E8A81FBAD}"/>
              </a:ext>
            </a:extLst>
          </p:cNvPr>
          <p:cNvSpPr>
            <a:spLocks noGrp="1"/>
          </p:cNvSpPr>
          <p:nvPr>
            <p:ph type="body" sz="quarter" idx="11" hasCustomPrompt="1"/>
          </p:nvPr>
        </p:nvSpPr>
        <p:spPr>
          <a:xfrm>
            <a:off x="382774" y="6365825"/>
            <a:ext cx="10276837" cy="326275"/>
          </a:xfrm>
        </p:spPr>
        <p:txBody>
          <a:bodyPr lIns="91440" tIns="0" rIns="0" bIns="0" anchor="b">
            <a:normAutofit/>
          </a:bodyPr>
          <a:lstStyle>
            <a:lvl1pPr marL="0" indent="0">
              <a:spcBef>
                <a:spcPts val="0"/>
              </a:spcBef>
              <a:buNone/>
              <a:defRPr sz="933">
                <a:solidFill>
                  <a:schemeClr val="tx1"/>
                </a:solidFill>
              </a:defRPr>
            </a:lvl1pPr>
          </a:lstStyle>
          <a:p>
            <a:pPr lvl="0"/>
            <a:r>
              <a:rPr lang="en-US" dirty="0"/>
              <a:t>Footnote</a:t>
            </a:r>
          </a:p>
        </p:txBody>
      </p:sp>
      <p:sp>
        <p:nvSpPr>
          <p:cNvPr id="8" name="Slide Number Placeholder 3">
            <a:extLst>
              <a:ext uri="{FF2B5EF4-FFF2-40B4-BE49-F238E27FC236}">
                <a16:creationId xmlns:a16="http://schemas.microsoft.com/office/drawing/2014/main" id="{BEA51D5B-4EE8-E04D-6CA3-C08BD4F195F6}"/>
              </a:ext>
            </a:extLst>
          </p:cNvPr>
          <p:cNvSpPr txBox="1">
            <a:spLocks/>
          </p:cNvSpPr>
          <p:nvPr userDrawn="1"/>
        </p:nvSpPr>
        <p:spPr>
          <a:xfrm>
            <a:off x="1514" y="6398142"/>
            <a:ext cx="706343" cy="293959"/>
          </a:xfrm>
          <a:prstGeom prst="rect">
            <a:avLst/>
          </a:prstGeom>
        </p:spPr>
        <p:txBody>
          <a:bodyPr vert="horz" lIns="60960" tIns="0" rIns="0" bIns="0" rtlCol="0" anchor="b"/>
          <a:lstStyle>
            <a:defPPr>
              <a:defRPr lang="en-US"/>
            </a:defPPr>
            <a:lvl1pPr marL="0" algn="l" defTabSz="457200" rtl="0" eaLnBrk="1" latinLnBrk="0" hangingPunct="1">
              <a:defRPr sz="7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A8081DE-3010-4FA2-AAF2-9639CD890589}" type="slidenum">
              <a:rPr lang="en-US" sz="933" smtClean="0"/>
              <a:pPr/>
              <a:t>‹#›</a:t>
            </a:fld>
            <a:endParaRPr lang="en-US" sz="933" dirty="0"/>
          </a:p>
        </p:txBody>
      </p:sp>
    </p:spTree>
    <p:extLst>
      <p:ext uri="{BB962C8B-B14F-4D97-AF65-F5344CB8AC3E}">
        <p14:creationId xmlns:p14="http://schemas.microsoft.com/office/powerpoint/2010/main" val="3515167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704302CB-792A-4A41-9593-78A616A89501}"/>
              </a:ext>
            </a:extLst>
          </p:cNvPr>
          <p:cNvSpPr>
            <a:spLocks noGrp="1" noChangeArrowheads="1"/>
          </p:cNvSpPr>
          <p:nvPr>
            <p:ph type="title"/>
          </p:nvPr>
        </p:nvSpPr>
        <p:spPr>
          <a:xfrm>
            <a:off x="382774" y="245419"/>
            <a:ext cx="11441167" cy="904771"/>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GB" dirty="0"/>
          </a:p>
        </p:txBody>
      </p:sp>
      <p:sp>
        <p:nvSpPr>
          <p:cNvPr id="11" name="Content Placeholder 10">
            <a:extLst>
              <a:ext uri="{FF2B5EF4-FFF2-40B4-BE49-F238E27FC236}">
                <a16:creationId xmlns:a16="http://schemas.microsoft.com/office/drawing/2014/main" id="{0FB5DD85-C6AF-4F5A-AAB7-F30C7A5F540E}"/>
              </a:ext>
            </a:extLst>
          </p:cNvPr>
          <p:cNvSpPr>
            <a:spLocks noGrp="1"/>
          </p:cNvSpPr>
          <p:nvPr>
            <p:ph sz="quarter" idx="10"/>
          </p:nvPr>
        </p:nvSpPr>
        <p:spPr>
          <a:xfrm>
            <a:off x="382534" y="1311417"/>
            <a:ext cx="11441167" cy="505440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Footer Placeholder 2">
            <a:extLst>
              <a:ext uri="{FF2B5EF4-FFF2-40B4-BE49-F238E27FC236}">
                <a16:creationId xmlns:a16="http://schemas.microsoft.com/office/drawing/2014/main" id="{BAA964E7-20FB-4331-BEA5-40D6F309BCED}"/>
              </a:ext>
            </a:extLst>
          </p:cNvPr>
          <p:cNvSpPr>
            <a:spLocks noGrp="1"/>
          </p:cNvSpPr>
          <p:nvPr>
            <p:ph type="ftr" sz="quarter" idx="3"/>
          </p:nvPr>
        </p:nvSpPr>
        <p:spPr>
          <a:xfrm>
            <a:off x="4850098" y="6698925"/>
            <a:ext cx="2512809" cy="161497"/>
          </a:xfrm>
          <a:prstGeom prst="rect">
            <a:avLst/>
          </a:prstGeom>
          <a:noFill/>
        </p:spPr>
        <p:txBody>
          <a:bodyPr vert="horz" lIns="91440" tIns="45720" rIns="91440" bIns="45720" rtlCol="0" anchor="ctr"/>
          <a:lstStyle>
            <a:lvl1pPr algn="ctr">
              <a:defRPr sz="800">
                <a:solidFill>
                  <a:schemeClr val="bg1"/>
                </a:solidFill>
              </a:defRPr>
            </a:lvl1pPr>
          </a:lstStyle>
          <a:p>
            <a:r>
              <a:rPr lang="en-US" dirty="0"/>
              <a:t>Confidential. For internal use only.</a:t>
            </a:r>
          </a:p>
        </p:txBody>
      </p:sp>
      <p:sp>
        <p:nvSpPr>
          <p:cNvPr id="6" name="Text Placeholder 2">
            <a:extLst>
              <a:ext uri="{FF2B5EF4-FFF2-40B4-BE49-F238E27FC236}">
                <a16:creationId xmlns:a16="http://schemas.microsoft.com/office/drawing/2014/main" id="{3C71FE6E-E962-58AB-B17E-656E8A81FBAD}"/>
              </a:ext>
            </a:extLst>
          </p:cNvPr>
          <p:cNvSpPr>
            <a:spLocks noGrp="1"/>
          </p:cNvSpPr>
          <p:nvPr>
            <p:ph type="body" sz="quarter" idx="11" hasCustomPrompt="1"/>
          </p:nvPr>
        </p:nvSpPr>
        <p:spPr>
          <a:xfrm>
            <a:off x="382774" y="6365825"/>
            <a:ext cx="10276837" cy="326275"/>
          </a:xfrm>
        </p:spPr>
        <p:txBody>
          <a:bodyPr lIns="91440" tIns="0" rIns="0" bIns="0" anchor="b">
            <a:normAutofit/>
          </a:bodyPr>
          <a:lstStyle>
            <a:lvl1pPr marL="0" indent="0">
              <a:spcBef>
                <a:spcPts val="0"/>
              </a:spcBef>
              <a:buNone/>
              <a:defRPr sz="933">
                <a:solidFill>
                  <a:schemeClr val="tx1"/>
                </a:solidFill>
              </a:defRPr>
            </a:lvl1pPr>
          </a:lstStyle>
          <a:p>
            <a:pPr lvl="0"/>
            <a:r>
              <a:rPr lang="en-US" dirty="0"/>
              <a:t>Footnote</a:t>
            </a:r>
          </a:p>
        </p:txBody>
      </p:sp>
      <p:sp>
        <p:nvSpPr>
          <p:cNvPr id="8" name="Slide Number Placeholder 3">
            <a:extLst>
              <a:ext uri="{FF2B5EF4-FFF2-40B4-BE49-F238E27FC236}">
                <a16:creationId xmlns:a16="http://schemas.microsoft.com/office/drawing/2014/main" id="{BEA51D5B-4EE8-E04D-6CA3-C08BD4F195F6}"/>
              </a:ext>
            </a:extLst>
          </p:cNvPr>
          <p:cNvSpPr txBox="1">
            <a:spLocks/>
          </p:cNvSpPr>
          <p:nvPr userDrawn="1"/>
        </p:nvSpPr>
        <p:spPr>
          <a:xfrm>
            <a:off x="1514" y="6398142"/>
            <a:ext cx="706343" cy="293959"/>
          </a:xfrm>
          <a:prstGeom prst="rect">
            <a:avLst/>
          </a:prstGeom>
        </p:spPr>
        <p:txBody>
          <a:bodyPr vert="horz" lIns="60960" tIns="0" rIns="0" bIns="0" rtlCol="0" anchor="b"/>
          <a:lstStyle>
            <a:defPPr>
              <a:defRPr lang="en-US"/>
            </a:defPPr>
            <a:lvl1pPr marL="0" algn="l" defTabSz="457200" rtl="0" eaLnBrk="1" latinLnBrk="0" hangingPunct="1">
              <a:defRPr sz="7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A8081DE-3010-4FA2-AAF2-9639CD890589}" type="slidenum">
              <a:rPr lang="en-US" sz="933" smtClean="0"/>
              <a:pPr/>
              <a:t>‹#›</a:t>
            </a:fld>
            <a:endParaRPr lang="en-US" sz="933" dirty="0"/>
          </a:p>
        </p:txBody>
      </p:sp>
    </p:spTree>
    <p:extLst>
      <p:ext uri="{BB962C8B-B14F-4D97-AF65-F5344CB8AC3E}">
        <p14:creationId xmlns:p14="http://schemas.microsoft.com/office/powerpoint/2010/main" val="3829323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13DEB7-2155-4747-930B-A041EBC9A217}"/>
              </a:ext>
            </a:extLst>
          </p:cNvPr>
          <p:cNvSpPr>
            <a:spLocks noGrp="1"/>
          </p:cNvSpPr>
          <p:nvPr>
            <p:ph type="body" sz="quarter" idx="11" hasCustomPrompt="1"/>
          </p:nvPr>
        </p:nvSpPr>
        <p:spPr>
          <a:xfrm>
            <a:off x="825159" y="6365825"/>
            <a:ext cx="9142501" cy="326275"/>
          </a:xfrm>
        </p:spPr>
        <p:txBody>
          <a:bodyPr lIns="0" tIns="0" rIns="0" bIns="0" anchor="b">
            <a:normAutofit/>
          </a:bodyPr>
          <a:lstStyle>
            <a:lvl1pPr marL="0" indent="0">
              <a:spcBef>
                <a:spcPts val="0"/>
              </a:spcBef>
              <a:buNone/>
              <a:defRPr sz="933">
                <a:solidFill>
                  <a:schemeClr val="tx1"/>
                </a:solidFill>
              </a:defRPr>
            </a:lvl1pPr>
          </a:lstStyle>
          <a:p>
            <a:pPr lvl="0"/>
            <a:r>
              <a:rPr lang="en-US"/>
              <a:t>Footnote</a:t>
            </a:r>
          </a:p>
        </p:txBody>
      </p:sp>
      <p:grpSp>
        <p:nvGrpSpPr>
          <p:cNvPr id="10" name="Group 9">
            <a:extLst>
              <a:ext uri="{FF2B5EF4-FFF2-40B4-BE49-F238E27FC236}">
                <a16:creationId xmlns:a16="http://schemas.microsoft.com/office/drawing/2014/main" id="{C5E84D08-3445-5DA7-7D1D-25A2C791DC75}"/>
              </a:ext>
            </a:extLst>
          </p:cNvPr>
          <p:cNvGrpSpPr/>
          <p:nvPr userDrawn="1"/>
        </p:nvGrpSpPr>
        <p:grpSpPr>
          <a:xfrm>
            <a:off x="334093" y="977299"/>
            <a:ext cx="11447579" cy="49197"/>
            <a:chOff x="334092" y="977299"/>
            <a:chExt cx="11447579" cy="49197"/>
          </a:xfrm>
        </p:grpSpPr>
        <p:grpSp>
          <p:nvGrpSpPr>
            <p:cNvPr id="12" name="Group 11">
              <a:extLst>
                <a:ext uri="{FF2B5EF4-FFF2-40B4-BE49-F238E27FC236}">
                  <a16:creationId xmlns:a16="http://schemas.microsoft.com/office/drawing/2014/main" id="{4B381958-6714-568B-196B-69F74C326335}"/>
                </a:ext>
              </a:extLst>
            </p:cNvPr>
            <p:cNvGrpSpPr/>
            <p:nvPr/>
          </p:nvGrpSpPr>
          <p:grpSpPr>
            <a:xfrm>
              <a:off x="334092" y="993371"/>
              <a:ext cx="3750533" cy="33125"/>
              <a:chOff x="363136" y="993371"/>
              <a:chExt cx="3750533" cy="33125"/>
            </a:xfrm>
          </p:grpSpPr>
          <p:grpSp>
            <p:nvGrpSpPr>
              <p:cNvPr id="34" name="Group 33">
                <a:extLst>
                  <a:ext uri="{FF2B5EF4-FFF2-40B4-BE49-F238E27FC236}">
                    <a16:creationId xmlns:a16="http://schemas.microsoft.com/office/drawing/2014/main" id="{720C6D5B-FC01-E8D6-C467-E796B3046C6E}"/>
                  </a:ext>
                </a:extLst>
              </p:cNvPr>
              <p:cNvGrpSpPr>
                <a:grpSpLocks noChangeAspect="1"/>
              </p:cNvGrpSpPr>
              <p:nvPr/>
            </p:nvGrpSpPr>
            <p:grpSpPr>
              <a:xfrm>
                <a:off x="363136" y="995408"/>
                <a:ext cx="1828800" cy="31088"/>
                <a:chOff x="6607895" y="4464095"/>
                <a:chExt cx="5768546" cy="98097"/>
              </a:xfrm>
            </p:grpSpPr>
            <p:sp>
              <p:nvSpPr>
                <p:cNvPr id="40" name="Freeform 39">
                  <a:extLst>
                    <a:ext uri="{FF2B5EF4-FFF2-40B4-BE49-F238E27FC236}">
                      <a16:creationId xmlns:a16="http://schemas.microsoft.com/office/drawing/2014/main" id="{2FC5A56B-D4BB-9755-1E90-9EC9A52410C0}"/>
                    </a:ext>
                  </a:extLst>
                </p:cNvPr>
                <p:cNvSpPr/>
                <p:nvPr/>
              </p:nvSpPr>
              <p:spPr>
                <a:xfrm rot="21596325">
                  <a:off x="11966426" y="4464099"/>
                  <a:ext cx="410015" cy="91444"/>
                </a:xfrm>
                <a:custGeom>
                  <a:avLst/>
                  <a:gdLst>
                    <a:gd name="connsiteX0" fmla="*/ 0 w 234315"/>
                    <a:gd name="connsiteY0" fmla="*/ 0 h 52258"/>
                    <a:gd name="connsiteX1" fmla="*/ 234315 w 234315"/>
                    <a:gd name="connsiteY1" fmla="*/ 0 h 52258"/>
                    <a:gd name="connsiteX2" fmla="*/ 234315 w 234315"/>
                    <a:gd name="connsiteY2" fmla="*/ 52258 h 52258"/>
                    <a:gd name="connsiteX3" fmla="*/ 0 w 234315"/>
                    <a:gd name="connsiteY3" fmla="*/ 52258 h 52258"/>
                  </a:gdLst>
                  <a:ahLst/>
                  <a:cxnLst>
                    <a:cxn ang="0">
                      <a:pos x="connsiteX0" y="connsiteY0"/>
                    </a:cxn>
                    <a:cxn ang="0">
                      <a:pos x="connsiteX1" y="connsiteY1"/>
                    </a:cxn>
                    <a:cxn ang="0">
                      <a:pos x="connsiteX2" y="connsiteY2"/>
                    </a:cxn>
                    <a:cxn ang="0">
                      <a:pos x="connsiteX3" y="connsiteY3"/>
                    </a:cxn>
                  </a:cxnLst>
                  <a:rect l="l" t="t" r="r" b="b"/>
                  <a:pathLst>
                    <a:path w="234315" h="52258">
                      <a:moveTo>
                        <a:pt x="0" y="0"/>
                      </a:moveTo>
                      <a:lnTo>
                        <a:pt x="234315" y="0"/>
                      </a:lnTo>
                      <a:lnTo>
                        <a:pt x="234315" y="52258"/>
                      </a:lnTo>
                      <a:lnTo>
                        <a:pt x="0" y="52258"/>
                      </a:lnTo>
                      <a:close/>
                    </a:path>
                  </a:pathLst>
                </a:custGeom>
                <a:solidFill>
                  <a:srgbClr val="0D4167"/>
                </a:solidFill>
                <a:ln w="9525" cap="flat">
                  <a:noFill/>
                  <a:prstDash val="solid"/>
                  <a:miter/>
                </a:ln>
              </p:spPr>
              <p:txBody>
                <a:bodyPr rtlCol="0" anchor="ctr"/>
                <a:lstStyle/>
                <a:p>
                  <a:endParaRPr lang="en-US" sz="1800" dirty="0"/>
                </a:p>
              </p:txBody>
            </p:sp>
            <p:sp>
              <p:nvSpPr>
                <p:cNvPr id="41" name="Freeform 40">
                  <a:extLst>
                    <a:ext uri="{FF2B5EF4-FFF2-40B4-BE49-F238E27FC236}">
                      <a16:creationId xmlns:a16="http://schemas.microsoft.com/office/drawing/2014/main" id="{3DDF2EA9-30FA-E344-3458-BE8F36CB599E}"/>
                    </a:ext>
                  </a:extLst>
                </p:cNvPr>
                <p:cNvSpPr/>
                <p:nvPr/>
              </p:nvSpPr>
              <p:spPr>
                <a:xfrm>
                  <a:off x="10018016" y="4464095"/>
                  <a:ext cx="1648392" cy="94769"/>
                </a:xfrm>
                <a:custGeom>
                  <a:avLst/>
                  <a:gdLst>
                    <a:gd name="connsiteX0" fmla="*/ 0 w 942022"/>
                    <a:gd name="connsiteY0" fmla="*/ 54159 h 54158"/>
                    <a:gd name="connsiteX1" fmla="*/ 0 w 942022"/>
                    <a:gd name="connsiteY1" fmla="*/ 1900 h 54158"/>
                    <a:gd name="connsiteX2" fmla="*/ 144780 w 942022"/>
                    <a:gd name="connsiteY2" fmla="*/ 1900 h 54158"/>
                    <a:gd name="connsiteX3" fmla="*/ 144780 w 942022"/>
                    <a:gd name="connsiteY3" fmla="*/ 54159 h 54158"/>
                    <a:gd name="connsiteX4" fmla="*/ 0 w 942022"/>
                    <a:gd name="connsiteY4" fmla="*/ 54159 h 54158"/>
                    <a:gd name="connsiteX5" fmla="*/ 277177 w 942022"/>
                    <a:gd name="connsiteY5" fmla="*/ 53208 h 54158"/>
                    <a:gd name="connsiteX6" fmla="*/ 277177 w 942022"/>
                    <a:gd name="connsiteY6" fmla="*/ 950 h 54158"/>
                    <a:gd name="connsiteX7" fmla="*/ 942023 w 942022"/>
                    <a:gd name="connsiteY7" fmla="*/ 0 h 54158"/>
                    <a:gd name="connsiteX8" fmla="*/ 942023 w 942022"/>
                    <a:gd name="connsiteY8" fmla="*/ 52258 h 54158"/>
                    <a:gd name="connsiteX9" fmla="*/ 277177 w 942022"/>
                    <a:gd name="connsiteY9" fmla="*/ 53208 h 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2022" h="54158">
                      <a:moveTo>
                        <a:pt x="0" y="54159"/>
                      </a:moveTo>
                      <a:lnTo>
                        <a:pt x="0" y="1900"/>
                      </a:lnTo>
                      <a:lnTo>
                        <a:pt x="144780" y="1900"/>
                      </a:lnTo>
                      <a:lnTo>
                        <a:pt x="144780" y="54159"/>
                      </a:lnTo>
                      <a:lnTo>
                        <a:pt x="0" y="54159"/>
                      </a:lnTo>
                      <a:close/>
                      <a:moveTo>
                        <a:pt x="277177" y="53208"/>
                      </a:moveTo>
                      <a:lnTo>
                        <a:pt x="277177" y="950"/>
                      </a:lnTo>
                      <a:lnTo>
                        <a:pt x="942023" y="0"/>
                      </a:lnTo>
                      <a:lnTo>
                        <a:pt x="942023" y="52258"/>
                      </a:lnTo>
                      <a:lnTo>
                        <a:pt x="277177" y="53208"/>
                      </a:lnTo>
                      <a:close/>
                    </a:path>
                  </a:pathLst>
                </a:custGeom>
                <a:solidFill>
                  <a:srgbClr val="ADCF3B"/>
                </a:solidFill>
                <a:ln w="9525" cap="flat">
                  <a:noFill/>
                  <a:prstDash val="solid"/>
                  <a:miter/>
                </a:ln>
              </p:spPr>
              <p:txBody>
                <a:bodyPr rtlCol="0" anchor="ctr"/>
                <a:lstStyle/>
                <a:p>
                  <a:endParaRPr lang="en-US" sz="1800" dirty="0"/>
                </a:p>
              </p:txBody>
            </p:sp>
            <p:sp>
              <p:nvSpPr>
                <p:cNvPr id="42" name="Freeform 41">
                  <a:extLst>
                    <a:ext uri="{FF2B5EF4-FFF2-40B4-BE49-F238E27FC236}">
                      <a16:creationId xmlns:a16="http://schemas.microsoft.com/office/drawing/2014/main" id="{35E0484F-8109-A1EA-7E11-AD05E5C5B93A}"/>
                    </a:ext>
                  </a:extLst>
                </p:cNvPr>
                <p:cNvSpPr/>
                <p:nvPr/>
              </p:nvSpPr>
              <p:spPr>
                <a:xfrm>
                  <a:off x="7167912" y="4467422"/>
                  <a:ext cx="2700098" cy="94769"/>
                </a:xfrm>
                <a:custGeom>
                  <a:avLst/>
                  <a:gdLst>
                    <a:gd name="connsiteX0" fmla="*/ 0 w 1543050"/>
                    <a:gd name="connsiteY0" fmla="*/ 54159 h 54158"/>
                    <a:gd name="connsiteX1" fmla="*/ 0 w 1543050"/>
                    <a:gd name="connsiteY1" fmla="*/ 1900 h 54158"/>
                    <a:gd name="connsiteX2" fmla="*/ 279082 w 1543050"/>
                    <a:gd name="connsiteY2" fmla="*/ 1900 h 54158"/>
                    <a:gd name="connsiteX3" fmla="*/ 279082 w 1543050"/>
                    <a:gd name="connsiteY3" fmla="*/ 54159 h 54158"/>
                    <a:gd name="connsiteX4" fmla="*/ 0 w 1543050"/>
                    <a:gd name="connsiteY4" fmla="*/ 54159 h 54158"/>
                    <a:gd name="connsiteX5" fmla="*/ 412432 w 1543050"/>
                    <a:gd name="connsiteY5" fmla="*/ 53208 h 54158"/>
                    <a:gd name="connsiteX6" fmla="*/ 412432 w 1543050"/>
                    <a:gd name="connsiteY6" fmla="*/ 950 h 54158"/>
                    <a:gd name="connsiteX7" fmla="*/ 1077277 w 1543050"/>
                    <a:gd name="connsiteY7" fmla="*/ 0 h 54158"/>
                    <a:gd name="connsiteX8" fmla="*/ 1077277 w 1543050"/>
                    <a:gd name="connsiteY8" fmla="*/ 52258 h 54158"/>
                    <a:gd name="connsiteX9" fmla="*/ 412432 w 1543050"/>
                    <a:gd name="connsiteY9" fmla="*/ 53208 h 54158"/>
                    <a:gd name="connsiteX10" fmla="*/ 1210627 w 1543050"/>
                    <a:gd name="connsiteY10" fmla="*/ 52258 h 54158"/>
                    <a:gd name="connsiteX11" fmla="*/ 1210627 w 1543050"/>
                    <a:gd name="connsiteY11" fmla="*/ 0 h 54158"/>
                    <a:gd name="connsiteX12" fmla="*/ 1543050 w 1543050"/>
                    <a:gd name="connsiteY12" fmla="*/ 0 h 54158"/>
                    <a:gd name="connsiteX13" fmla="*/ 1543050 w 1543050"/>
                    <a:gd name="connsiteY13" fmla="*/ 52258 h 54158"/>
                    <a:gd name="connsiteX14" fmla="*/ 1210627 w 1543050"/>
                    <a:gd name="connsiteY14" fmla="*/ 52258 h 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3050" h="54158">
                      <a:moveTo>
                        <a:pt x="0" y="54159"/>
                      </a:moveTo>
                      <a:lnTo>
                        <a:pt x="0" y="1900"/>
                      </a:lnTo>
                      <a:lnTo>
                        <a:pt x="279082" y="1900"/>
                      </a:lnTo>
                      <a:lnTo>
                        <a:pt x="279082" y="54159"/>
                      </a:lnTo>
                      <a:lnTo>
                        <a:pt x="0" y="54159"/>
                      </a:lnTo>
                      <a:close/>
                      <a:moveTo>
                        <a:pt x="412432" y="53208"/>
                      </a:moveTo>
                      <a:lnTo>
                        <a:pt x="412432" y="950"/>
                      </a:lnTo>
                      <a:lnTo>
                        <a:pt x="1077277" y="0"/>
                      </a:lnTo>
                      <a:lnTo>
                        <a:pt x="1077277" y="52258"/>
                      </a:lnTo>
                      <a:lnTo>
                        <a:pt x="412432" y="53208"/>
                      </a:lnTo>
                      <a:close/>
                      <a:moveTo>
                        <a:pt x="1210627" y="52258"/>
                      </a:moveTo>
                      <a:lnTo>
                        <a:pt x="1210627" y="0"/>
                      </a:lnTo>
                      <a:lnTo>
                        <a:pt x="1543050" y="0"/>
                      </a:lnTo>
                      <a:lnTo>
                        <a:pt x="1543050" y="52258"/>
                      </a:lnTo>
                      <a:lnTo>
                        <a:pt x="1210627" y="52258"/>
                      </a:lnTo>
                      <a:close/>
                    </a:path>
                  </a:pathLst>
                </a:custGeom>
                <a:solidFill>
                  <a:srgbClr val="0D4167"/>
                </a:solidFill>
                <a:ln w="9525" cap="flat">
                  <a:noFill/>
                  <a:prstDash val="solid"/>
                  <a:miter/>
                </a:ln>
              </p:spPr>
              <p:txBody>
                <a:bodyPr rtlCol="0" anchor="ctr"/>
                <a:lstStyle/>
                <a:p>
                  <a:endParaRPr lang="en-US" sz="1800" dirty="0"/>
                </a:p>
              </p:txBody>
            </p:sp>
            <p:sp>
              <p:nvSpPr>
                <p:cNvPr id="43" name="Freeform 42">
                  <a:extLst>
                    <a:ext uri="{FF2B5EF4-FFF2-40B4-BE49-F238E27FC236}">
                      <a16:creationId xmlns:a16="http://schemas.microsoft.com/office/drawing/2014/main" id="{BE47E2EA-7AF2-A418-CBD9-0463A9318719}"/>
                    </a:ext>
                  </a:extLst>
                </p:cNvPr>
                <p:cNvSpPr/>
                <p:nvPr/>
              </p:nvSpPr>
              <p:spPr>
                <a:xfrm rot="21596325">
                  <a:off x="6607895" y="4470748"/>
                  <a:ext cx="410015" cy="91444"/>
                </a:xfrm>
                <a:custGeom>
                  <a:avLst/>
                  <a:gdLst>
                    <a:gd name="connsiteX0" fmla="*/ 0 w 234315"/>
                    <a:gd name="connsiteY0" fmla="*/ 0 h 52258"/>
                    <a:gd name="connsiteX1" fmla="*/ 234315 w 234315"/>
                    <a:gd name="connsiteY1" fmla="*/ 0 h 52258"/>
                    <a:gd name="connsiteX2" fmla="*/ 234315 w 234315"/>
                    <a:gd name="connsiteY2" fmla="*/ 52258 h 52258"/>
                    <a:gd name="connsiteX3" fmla="*/ 0 w 234315"/>
                    <a:gd name="connsiteY3" fmla="*/ 52258 h 52258"/>
                  </a:gdLst>
                  <a:ahLst/>
                  <a:cxnLst>
                    <a:cxn ang="0">
                      <a:pos x="connsiteX0" y="connsiteY0"/>
                    </a:cxn>
                    <a:cxn ang="0">
                      <a:pos x="connsiteX1" y="connsiteY1"/>
                    </a:cxn>
                    <a:cxn ang="0">
                      <a:pos x="connsiteX2" y="connsiteY2"/>
                    </a:cxn>
                    <a:cxn ang="0">
                      <a:pos x="connsiteX3" y="connsiteY3"/>
                    </a:cxn>
                  </a:cxnLst>
                  <a:rect l="l" t="t" r="r" b="b"/>
                  <a:pathLst>
                    <a:path w="234315" h="52258">
                      <a:moveTo>
                        <a:pt x="0" y="0"/>
                      </a:moveTo>
                      <a:lnTo>
                        <a:pt x="234315" y="0"/>
                      </a:lnTo>
                      <a:lnTo>
                        <a:pt x="234315" y="52258"/>
                      </a:lnTo>
                      <a:lnTo>
                        <a:pt x="0" y="52258"/>
                      </a:lnTo>
                      <a:close/>
                    </a:path>
                  </a:pathLst>
                </a:custGeom>
                <a:solidFill>
                  <a:srgbClr val="ADCF3B"/>
                </a:solidFill>
                <a:ln w="9525" cap="flat">
                  <a:noFill/>
                  <a:prstDash val="solid"/>
                  <a:miter/>
                </a:ln>
              </p:spPr>
              <p:txBody>
                <a:bodyPr rtlCol="0" anchor="ctr"/>
                <a:lstStyle/>
                <a:p>
                  <a:endParaRPr lang="en-US" sz="1800" dirty="0"/>
                </a:p>
              </p:txBody>
            </p:sp>
          </p:grpSp>
          <p:grpSp>
            <p:nvGrpSpPr>
              <p:cNvPr id="35" name="Group 34">
                <a:extLst>
                  <a:ext uri="{FF2B5EF4-FFF2-40B4-BE49-F238E27FC236}">
                    <a16:creationId xmlns:a16="http://schemas.microsoft.com/office/drawing/2014/main" id="{99C2D6C7-9267-07FB-D584-349CBC08D748}"/>
                  </a:ext>
                </a:extLst>
              </p:cNvPr>
              <p:cNvGrpSpPr>
                <a:grpSpLocks noChangeAspect="1"/>
              </p:cNvGrpSpPr>
              <p:nvPr/>
            </p:nvGrpSpPr>
            <p:grpSpPr>
              <a:xfrm>
                <a:off x="2284869" y="993371"/>
                <a:ext cx="1828800" cy="31088"/>
                <a:chOff x="6607895" y="4464095"/>
                <a:chExt cx="5768546" cy="98097"/>
              </a:xfrm>
            </p:grpSpPr>
            <p:sp>
              <p:nvSpPr>
                <p:cNvPr id="36" name="Freeform 35">
                  <a:extLst>
                    <a:ext uri="{FF2B5EF4-FFF2-40B4-BE49-F238E27FC236}">
                      <a16:creationId xmlns:a16="http://schemas.microsoft.com/office/drawing/2014/main" id="{C171AEF4-6FBE-39EA-3040-7F1D72456694}"/>
                    </a:ext>
                  </a:extLst>
                </p:cNvPr>
                <p:cNvSpPr/>
                <p:nvPr/>
              </p:nvSpPr>
              <p:spPr>
                <a:xfrm rot="21596325">
                  <a:off x="11966426" y="4464099"/>
                  <a:ext cx="410015" cy="91444"/>
                </a:xfrm>
                <a:custGeom>
                  <a:avLst/>
                  <a:gdLst>
                    <a:gd name="connsiteX0" fmla="*/ 0 w 234315"/>
                    <a:gd name="connsiteY0" fmla="*/ 0 h 52258"/>
                    <a:gd name="connsiteX1" fmla="*/ 234315 w 234315"/>
                    <a:gd name="connsiteY1" fmla="*/ 0 h 52258"/>
                    <a:gd name="connsiteX2" fmla="*/ 234315 w 234315"/>
                    <a:gd name="connsiteY2" fmla="*/ 52258 h 52258"/>
                    <a:gd name="connsiteX3" fmla="*/ 0 w 234315"/>
                    <a:gd name="connsiteY3" fmla="*/ 52258 h 52258"/>
                  </a:gdLst>
                  <a:ahLst/>
                  <a:cxnLst>
                    <a:cxn ang="0">
                      <a:pos x="connsiteX0" y="connsiteY0"/>
                    </a:cxn>
                    <a:cxn ang="0">
                      <a:pos x="connsiteX1" y="connsiteY1"/>
                    </a:cxn>
                    <a:cxn ang="0">
                      <a:pos x="connsiteX2" y="connsiteY2"/>
                    </a:cxn>
                    <a:cxn ang="0">
                      <a:pos x="connsiteX3" y="connsiteY3"/>
                    </a:cxn>
                  </a:cxnLst>
                  <a:rect l="l" t="t" r="r" b="b"/>
                  <a:pathLst>
                    <a:path w="234315" h="52258">
                      <a:moveTo>
                        <a:pt x="0" y="0"/>
                      </a:moveTo>
                      <a:lnTo>
                        <a:pt x="234315" y="0"/>
                      </a:lnTo>
                      <a:lnTo>
                        <a:pt x="234315" y="52258"/>
                      </a:lnTo>
                      <a:lnTo>
                        <a:pt x="0" y="52258"/>
                      </a:lnTo>
                      <a:close/>
                    </a:path>
                  </a:pathLst>
                </a:custGeom>
                <a:solidFill>
                  <a:srgbClr val="0D4167"/>
                </a:solidFill>
                <a:ln w="9525" cap="flat">
                  <a:noFill/>
                  <a:prstDash val="solid"/>
                  <a:miter/>
                </a:ln>
              </p:spPr>
              <p:txBody>
                <a:bodyPr rtlCol="0" anchor="ctr"/>
                <a:lstStyle/>
                <a:p>
                  <a:endParaRPr lang="en-US" sz="1800" dirty="0"/>
                </a:p>
              </p:txBody>
            </p:sp>
            <p:sp>
              <p:nvSpPr>
                <p:cNvPr id="37" name="Freeform 36">
                  <a:extLst>
                    <a:ext uri="{FF2B5EF4-FFF2-40B4-BE49-F238E27FC236}">
                      <a16:creationId xmlns:a16="http://schemas.microsoft.com/office/drawing/2014/main" id="{C710CBCB-A530-11F6-95B6-CEFF09E2C44B}"/>
                    </a:ext>
                  </a:extLst>
                </p:cNvPr>
                <p:cNvSpPr/>
                <p:nvPr/>
              </p:nvSpPr>
              <p:spPr>
                <a:xfrm>
                  <a:off x="10018016" y="4464095"/>
                  <a:ext cx="1648392" cy="94769"/>
                </a:xfrm>
                <a:custGeom>
                  <a:avLst/>
                  <a:gdLst>
                    <a:gd name="connsiteX0" fmla="*/ 0 w 942022"/>
                    <a:gd name="connsiteY0" fmla="*/ 54159 h 54158"/>
                    <a:gd name="connsiteX1" fmla="*/ 0 w 942022"/>
                    <a:gd name="connsiteY1" fmla="*/ 1900 h 54158"/>
                    <a:gd name="connsiteX2" fmla="*/ 144780 w 942022"/>
                    <a:gd name="connsiteY2" fmla="*/ 1900 h 54158"/>
                    <a:gd name="connsiteX3" fmla="*/ 144780 w 942022"/>
                    <a:gd name="connsiteY3" fmla="*/ 54159 h 54158"/>
                    <a:gd name="connsiteX4" fmla="*/ 0 w 942022"/>
                    <a:gd name="connsiteY4" fmla="*/ 54159 h 54158"/>
                    <a:gd name="connsiteX5" fmla="*/ 277177 w 942022"/>
                    <a:gd name="connsiteY5" fmla="*/ 53208 h 54158"/>
                    <a:gd name="connsiteX6" fmla="*/ 277177 w 942022"/>
                    <a:gd name="connsiteY6" fmla="*/ 950 h 54158"/>
                    <a:gd name="connsiteX7" fmla="*/ 942023 w 942022"/>
                    <a:gd name="connsiteY7" fmla="*/ 0 h 54158"/>
                    <a:gd name="connsiteX8" fmla="*/ 942023 w 942022"/>
                    <a:gd name="connsiteY8" fmla="*/ 52258 h 54158"/>
                    <a:gd name="connsiteX9" fmla="*/ 277177 w 942022"/>
                    <a:gd name="connsiteY9" fmla="*/ 53208 h 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2022" h="54158">
                      <a:moveTo>
                        <a:pt x="0" y="54159"/>
                      </a:moveTo>
                      <a:lnTo>
                        <a:pt x="0" y="1900"/>
                      </a:lnTo>
                      <a:lnTo>
                        <a:pt x="144780" y="1900"/>
                      </a:lnTo>
                      <a:lnTo>
                        <a:pt x="144780" y="54159"/>
                      </a:lnTo>
                      <a:lnTo>
                        <a:pt x="0" y="54159"/>
                      </a:lnTo>
                      <a:close/>
                      <a:moveTo>
                        <a:pt x="277177" y="53208"/>
                      </a:moveTo>
                      <a:lnTo>
                        <a:pt x="277177" y="950"/>
                      </a:lnTo>
                      <a:lnTo>
                        <a:pt x="942023" y="0"/>
                      </a:lnTo>
                      <a:lnTo>
                        <a:pt x="942023" y="52258"/>
                      </a:lnTo>
                      <a:lnTo>
                        <a:pt x="277177" y="53208"/>
                      </a:lnTo>
                      <a:close/>
                    </a:path>
                  </a:pathLst>
                </a:custGeom>
                <a:solidFill>
                  <a:srgbClr val="ADCF3B"/>
                </a:solidFill>
                <a:ln w="9525" cap="flat">
                  <a:noFill/>
                  <a:prstDash val="solid"/>
                  <a:miter/>
                </a:ln>
              </p:spPr>
              <p:txBody>
                <a:bodyPr rtlCol="0" anchor="ctr"/>
                <a:lstStyle/>
                <a:p>
                  <a:endParaRPr lang="en-US" sz="1800" dirty="0"/>
                </a:p>
              </p:txBody>
            </p:sp>
            <p:sp>
              <p:nvSpPr>
                <p:cNvPr id="38" name="Freeform 37">
                  <a:extLst>
                    <a:ext uri="{FF2B5EF4-FFF2-40B4-BE49-F238E27FC236}">
                      <a16:creationId xmlns:a16="http://schemas.microsoft.com/office/drawing/2014/main" id="{FC93CF12-5274-8876-51AA-9789668C44DF}"/>
                    </a:ext>
                  </a:extLst>
                </p:cNvPr>
                <p:cNvSpPr/>
                <p:nvPr/>
              </p:nvSpPr>
              <p:spPr>
                <a:xfrm>
                  <a:off x="7167912" y="4467422"/>
                  <a:ext cx="2700098" cy="94769"/>
                </a:xfrm>
                <a:custGeom>
                  <a:avLst/>
                  <a:gdLst>
                    <a:gd name="connsiteX0" fmla="*/ 0 w 1543050"/>
                    <a:gd name="connsiteY0" fmla="*/ 54159 h 54158"/>
                    <a:gd name="connsiteX1" fmla="*/ 0 w 1543050"/>
                    <a:gd name="connsiteY1" fmla="*/ 1900 h 54158"/>
                    <a:gd name="connsiteX2" fmla="*/ 279082 w 1543050"/>
                    <a:gd name="connsiteY2" fmla="*/ 1900 h 54158"/>
                    <a:gd name="connsiteX3" fmla="*/ 279082 w 1543050"/>
                    <a:gd name="connsiteY3" fmla="*/ 54159 h 54158"/>
                    <a:gd name="connsiteX4" fmla="*/ 0 w 1543050"/>
                    <a:gd name="connsiteY4" fmla="*/ 54159 h 54158"/>
                    <a:gd name="connsiteX5" fmla="*/ 412432 w 1543050"/>
                    <a:gd name="connsiteY5" fmla="*/ 53208 h 54158"/>
                    <a:gd name="connsiteX6" fmla="*/ 412432 w 1543050"/>
                    <a:gd name="connsiteY6" fmla="*/ 950 h 54158"/>
                    <a:gd name="connsiteX7" fmla="*/ 1077277 w 1543050"/>
                    <a:gd name="connsiteY7" fmla="*/ 0 h 54158"/>
                    <a:gd name="connsiteX8" fmla="*/ 1077277 w 1543050"/>
                    <a:gd name="connsiteY8" fmla="*/ 52258 h 54158"/>
                    <a:gd name="connsiteX9" fmla="*/ 412432 w 1543050"/>
                    <a:gd name="connsiteY9" fmla="*/ 53208 h 54158"/>
                    <a:gd name="connsiteX10" fmla="*/ 1210627 w 1543050"/>
                    <a:gd name="connsiteY10" fmla="*/ 52258 h 54158"/>
                    <a:gd name="connsiteX11" fmla="*/ 1210627 w 1543050"/>
                    <a:gd name="connsiteY11" fmla="*/ 0 h 54158"/>
                    <a:gd name="connsiteX12" fmla="*/ 1543050 w 1543050"/>
                    <a:gd name="connsiteY12" fmla="*/ 0 h 54158"/>
                    <a:gd name="connsiteX13" fmla="*/ 1543050 w 1543050"/>
                    <a:gd name="connsiteY13" fmla="*/ 52258 h 54158"/>
                    <a:gd name="connsiteX14" fmla="*/ 1210627 w 1543050"/>
                    <a:gd name="connsiteY14" fmla="*/ 52258 h 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3050" h="54158">
                      <a:moveTo>
                        <a:pt x="0" y="54159"/>
                      </a:moveTo>
                      <a:lnTo>
                        <a:pt x="0" y="1900"/>
                      </a:lnTo>
                      <a:lnTo>
                        <a:pt x="279082" y="1900"/>
                      </a:lnTo>
                      <a:lnTo>
                        <a:pt x="279082" y="54159"/>
                      </a:lnTo>
                      <a:lnTo>
                        <a:pt x="0" y="54159"/>
                      </a:lnTo>
                      <a:close/>
                      <a:moveTo>
                        <a:pt x="412432" y="53208"/>
                      </a:moveTo>
                      <a:lnTo>
                        <a:pt x="412432" y="950"/>
                      </a:lnTo>
                      <a:lnTo>
                        <a:pt x="1077277" y="0"/>
                      </a:lnTo>
                      <a:lnTo>
                        <a:pt x="1077277" y="52258"/>
                      </a:lnTo>
                      <a:lnTo>
                        <a:pt x="412432" y="53208"/>
                      </a:lnTo>
                      <a:close/>
                      <a:moveTo>
                        <a:pt x="1210627" y="52258"/>
                      </a:moveTo>
                      <a:lnTo>
                        <a:pt x="1210627" y="0"/>
                      </a:lnTo>
                      <a:lnTo>
                        <a:pt x="1543050" y="0"/>
                      </a:lnTo>
                      <a:lnTo>
                        <a:pt x="1543050" y="52258"/>
                      </a:lnTo>
                      <a:lnTo>
                        <a:pt x="1210627" y="52258"/>
                      </a:lnTo>
                      <a:close/>
                    </a:path>
                  </a:pathLst>
                </a:custGeom>
                <a:solidFill>
                  <a:srgbClr val="0D4167"/>
                </a:solidFill>
                <a:ln w="9525" cap="flat">
                  <a:noFill/>
                  <a:prstDash val="solid"/>
                  <a:miter/>
                </a:ln>
              </p:spPr>
              <p:txBody>
                <a:bodyPr rtlCol="0" anchor="ctr"/>
                <a:lstStyle/>
                <a:p>
                  <a:endParaRPr lang="en-US" sz="1800" dirty="0"/>
                </a:p>
              </p:txBody>
            </p:sp>
            <p:sp>
              <p:nvSpPr>
                <p:cNvPr id="39" name="Freeform 38">
                  <a:extLst>
                    <a:ext uri="{FF2B5EF4-FFF2-40B4-BE49-F238E27FC236}">
                      <a16:creationId xmlns:a16="http://schemas.microsoft.com/office/drawing/2014/main" id="{947BFA57-A0BB-EDCD-1B81-23BB7F632BA3}"/>
                    </a:ext>
                  </a:extLst>
                </p:cNvPr>
                <p:cNvSpPr/>
                <p:nvPr/>
              </p:nvSpPr>
              <p:spPr>
                <a:xfrm rot="21596325">
                  <a:off x="6607895" y="4470748"/>
                  <a:ext cx="410015" cy="91444"/>
                </a:xfrm>
                <a:custGeom>
                  <a:avLst/>
                  <a:gdLst>
                    <a:gd name="connsiteX0" fmla="*/ 0 w 234315"/>
                    <a:gd name="connsiteY0" fmla="*/ 0 h 52258"/>
                    <a:gd name="connsiteX1" fmla="*/ 234315 w 234315"/>
                    <a:gd name="connsiteY1" fmla="*/ 0 h 52258"/>
                    <a:gd name="connsiteX2" fmla="*/ 234315 w 234315"/>
                    <a:gd name="connsiteY2" fmla="*/ 52258 h 52258"/>
                    <a:gd name="connsiteX3" fmla="*/ 0 w 234315"/>
                    <a:gd name="connsiteY3" fmla="*/ 52258 h 52258"/>
                  </a:gdLst>
                  <a:ahLst/>
                  <a:cxnLst>
                    <a:cxn ang="0">
                      <a:pos x="connsiteX0" y="connsiteY0"/>
                    </a:cxn>
                    <a:cxn ang="0">
                      <a:pos x="connsiteX1" y="connsiteY1"/>
                    </a:cxn>
                    <a:cxn ang="0">
                      <a:pos x="connsiteX2" y="connsiteY2"/>
                    </a:cxn>
                    <a:cxn ang="0">
                      <a:pos x="connsiteX3" y="connsiteY3"/>
                    </a:cxn>
                  </a:cxnLst>
                  <a:rect l="l" t="t" r="r" b="b"/>
                  <a:pathLst>
                    <a:path w="234315" h="52258">
                      <a:moveTo>
                        <a:pt x="0" y="0"/>
                      </a:moveTo>
                      <a:lnTo>
                        <a:pt x="234315" y="0"/>
                      </a:lnTo>
                      <a:lnTo>
                        <a:pt x="234315" y="52258"/>
                      </a:lnTo>
                      <a:lnTo>
                        <a:pt x="0" y="52258"/>
                      </a:lnTo>
                      <a:close/>
                    </a:path>
                  </a:pathLst>
                </a:custGeom>
                <a:solidFill>
                  <a:srgbClr val="ADCF3B"/>
                </a:solidFill>
                <a:ln w="9525" cap="flat">
                  <a:noFill/>
                  <a:prstDash val="solid"/>
                  <a:miter/>
                </a:ln>
              </p:spPr>
              <p:txBody>
                <a:bodyPr rtlCol="0" anchor="ctr"/>
                <a:lstStyle/>
                <a:p>
                  <a:endParaRPr lang="en-US" sz="1800" dirty="0"/>
                </a:p>
              </p:txBody>
            </p:sp>
          </p:grpSp>
        </p:grpSp>
        <p:grpSp>
          <p:nvGrpSpPr>
            <p:cNvPr id="13" name="Group 12">
              <a:extLst>
                <a:ext uri="{FF2B5EF4-FFF2-40B4-BE49-F238E27FC236}">
                  <a16:creationId xmlns:a16="http://schemas.microsoft.com/office/drawing/2014/main" id="{8EF2C464-5066-6AF2-BEE4-EB3FC22DFEE7}"/>
                </a:ext>
              </a:extLst>
            </p:cNvPr>
            <p:cNvGrpSpPr/>
            <p:nvPr/>
          </p:nvGrpSpPr>
          <p:grpSpPr>
            <a:xfrm>
              <a:off x="4191689" y="985826"/>
              <a:ext cx="3750533" cy="33125"/>
              <a:chOff x="363136" y="993371"/>
              <a:chExt cx="3750533" cy="33125"/>
            </a:xfrm>
          </p:grpSpPr>
          <p:grpSp>
            <p:nvGrpSpPr>
              <p:cNvPr id="24" name="Group 23">
                <a:extLst>
                  <a:ext uri="{FF2B5EF4-FFF2-40B4-BE49-F238E27FC236}">
                    <a16:creationId xmlns:a16="http://schemas.microsoft.com/office/drawing/2014/main" id="{8B9B9F2C-4162-C9BF-0B53-2409BA78AC63}"/>
                  </a:ext>
                </a:extLst>
              </p:cNvPr>
              <p:cNvGrpSpPr>
                <a:grpSpLocks noChangeAspect="1"/>
              </p:cNvGrpSpPr>
              <p:nvPr/>
            </p:nvGrpSpPr>
            <p:grpSpPr>
              <a:xfrm>
                <a:off x="363136" y="995408"/>
                <a:ext cx="1828800" cy="31088"/>
                <a:chOff x="6607895" y="4464095"/>
                <a:chExt cx="5768546" cy="98097"/>
              </a:xfrm>
            </p:grpSpPr>
            <p:sp>
              <p:nvSpPr>
                <p:cNvPr id="30" name="Freeform 29">
                  <a:extLst>
                    <a:ext uri="{FF2B5EF4-FFF2-40B4-BE49-F238E27FC236}">
                      <a16:creationId xmlns:a16="http://schemas.microsoft.com/office/drawing/2014/main" id="{7B6FBE1A-6CE4-1532-5000-FEEDE9C17E4B}"/>
                    </a:ext>
                  </a:extLst>
                </p:cNvPr>
                <p:cNvSpPr/>
                <p:nvPr/>
              </p:nvSpPr>
              <p:spPr>
                <a:xfrm rot="21596325">
                  <a:off x="11966426" y="4464099"/>
                  <a:ext cx="410015" cy="91444"/>
                </a:xfrm>
                <a:custGeom>
                  <a:avLst/>
                  <a:gdLst>
                    <a:gd name="connsiteX0" fmla="*/ 0 w 234315"/>
                    <a:gd name="connsiteY0" fmla="*/ 0 h 52258"/>
                    <a:gd name="connsiteX1" fmla="*/ 234315 w 234315"/>
                    <a:gd name="connsiteY1" fmla="*/ 0 h 52258"/>
                    <a:gd name="connsiteX2" fmla="*/ 234315 w 234315"/>
                    <a:gd name="connsiteY2" fmla="*/ 52258 h 52258"/>
                    <a:gd name="connsiteX3" fmla="*/ 0 w 234315"/>
                    <a:gd name="connsiteY3" fmla="*/ 52258 h 52258"/>
                  </a:gdLst>
                  <a:ahLst/>
                  <a:cxnLst>
                    <a:cxn ang="0">
                      <a:pos x="connsiteX0" y="connsiteY0"/>
                    </a:cxn>
                    <a:cxn ang="0">
                      <a:pos x="connsiteX1" y="connsiteY1"/>
                    </a:cxn>
                    <a:cxn ang="0">
                      <a:pos x="connsiteX2" y="connsiteY2"/>
                    </a:cxn>
                    <a:cxn ang="0">
                      <a:pos x="connsiteX3" y="connsiteY3"/>
                    </a:cxn>
                  </a:cxnLst>
                  <a:rect l="l" t="t" r="r" b="b"/>
                  <a:pathLst>
                    <a:path w="234315" h="52258">
                      <a:moveTo>
                        <a:pt x="0" y="0"/>
                      </a:moveTo>
                      <a:lnTo>
                        <a:pt x="234315" y="0"/>
                      </a:lnTo>
                      <a:lnTo>
                        <a:pt x="234315" y="52258"/>
                      </a:lnTo>
                      <a:lnTo>
                        <a:pt x="0" y="52258"/>
                      </a:lnTo>
                      <a:close/>
                    </a:path>
                  </a:pathLst>
                </a:custGeom>
                <a:solidFill>
                  <a:srgbClr val="0D4167"/>
                </a:solidFill>
                <a:ln w="9525" cap="flat">
                  <a:noFill/>
                  <a:prstDash val="solid"/>
                  <a:miter/>
                </a:ln>
              </p:spPr>
              <p:txBody>
                <a:bodyPr rtlCol="0" anchor="ctr"/>
                <a:lstStyle/>
                <a:p>
                  <a:endParaRPr lang="en-US" sz="1800" dirty="0"/>
                </a:p>
              </p:txBody>
            </p:sp>
            <p:sp>
              <p:nvSpPr>
                <p:cNvPr id="31" name="Freeform 30">
                  <a:extLst>
                    <a:ext uri="{FF2B5EF4-FFF2-40B4-BE49-F238E27FC236}">
                      <a16:creationId xmlns:a16="http://schemas.microsoft.com/office/drawing/2014/main" id="{28250939-D908-7F2E-0F1F-CC22FF7B99CC}"/>
                    </a:ext>
                  </a:extLst>
                </p:cNvPr>
                <p:cNvSpPr/>
                <p:nvPr/>
              </p:nvSpPr>
              <p:spPr>
                <a:xfrm>
                  <a:off x="10018016" y="4464095"/>
                  <a:ext cx="1648392" cy="94769"/>
                </a:xfrm>
                <a:custGeom>
                  <a:avLst/>
                  <a:gdLst>
                    <a:gd name="connsiteX0" fmla="*/ 0 w 942022"/>
                    <a:gd name="connsiteY0" fmla="*/ 54159 h 54158"/>
                    <a:gd name="connsiteX1" fmla="*/ 0 w 942022"/>
                    <a:gd name="connsiteY1" fmla="*/ 1900 h 54158"/>
                    <a:gd name="connsiteX2" fmla="*/ 144780 w 942022"/>
                    <a:gd name="connsiteY2" fmla="*/ 1900 h 54158"/>
                    <a:gd name="connsiteX3" fmla="*/ 144780 w 942022"/>
                    <a:gd name="connsiteY3" fmla="*/ 54159 h 54158"/>
                    <a:gd name="connsiteX4" fmla="*/ 0 w 942022"/>
                    <a:gd name="connsiteY4" fmla="*/ 54159 h 54158"/>
                    <a:gd name="connsiteX5" fmla="*/ 277177 w 942022"/>
                    <a:gd name="connsiteY5" fmla="*/ 53208 h 54158"/>
                    <a:gd name="connsiteX6" fmla="*/ 277177 w 942022"/>
                    <a:gd name="connsiteY6" fmla="*/ 950 h 54158"/>
                    <a:gd name="connsiteX7" fmla="*/ 942023 w 942022"/>
                    <a:gd name="connsiteY7" fmla="*/ 0 h 54158"/>
                    <a:gd name="connsiteX8" fmla="*/ 942023 w 942022"/>
                    <a:gd name="connsiteY8" fmla="*/ 52258 h 54158"/>
                    <a:gd name="connsiteX9" fmla="*/ 277177 w 942022"/>
                    <a:gd name="connsiteY9" fmla="*/ 53208 h 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2022" h="54158">
                      <a:moveTo>
                        <a:pt x="0" y="54159"/>
                      </a:moveTo>
                      <a:lnTo>
                        <a:pt x="0" y="1900"/>
                      </a:lnTo>
                      <a:lnTo>
                        <a:pt x="144780" y="1900"/>
                      </a:lnTo>
                      <a:lnTo>
                        <a:pt x="144780" y="54159"/>
                      </a:lnTo>
                      <a:lnTo>
                        <a:pt x="0" y="54159"/>
                      </a:lnTo>
                      <a:close/>
                      <a:moveTo>
                        <a:pt x="277177" y="53208"/>
                      </a:moveTo>
                      <a:lnTo>
                        <a:pt x="277177" y="950"/>
                      </a:lnTo>
                      <a:lnTo>
                        <a:pt x="942023" y="0"/>
                      </a:lnTo>
                      <a:lnTo>
                        <a:pt x="942023" y="52258"/>
                      </a:lnTo>
                      <a:lnTo>
                        <a:pt x="277177" y="53208"/>
                      </a:lnTo>
                      <a:close/>
                    </a:path>
                  </a:pathLst>
                </a:custGeom>
                <a:solidFill>
                  <a:srgbClr val="ADCF3B"/>
                </a:solidFill>
                <a:ln w="9525" cap="flat">
                  <a:noFill/>
                  <a:prstDash val="solid"/>
                  <a:miter/>
                </a:ln>
              </p:spPr>
              <p:txBody>
                <a:bodyPr rtlCol="0" anchor="ctr"/>
                <a:lstStyle/>
                <a:p>
                  <a:endParaRPr lang="en-US" sz="1800" dirty="0"/>
                </a:p>
              </p:txBody>
            </p:sp>
            <p:sp>
              <p:nvSpPr>
                <p:cNvPr id="32" name="Freeform 31">
                  <a:extLst>
                    <a:ext uri="{FF2B5EF4-FFF2-40B4-BE49-F238E27FC236}">
                      <a16:creationId xmlns:a16="http://schemas.microsoft.com/office/drawing/2014/main" id="{05FA1231-B212-3D76-42E4-CD6F1CA5AF8D}"/>
                    </a:ext>
                  </a:extLst>
                </p:cNvPr>
                <p:cNvSpPr/>
                <p:nvPr/>
              </p:nvSpPr>
              <p:spPr>
                <a:xfrm>
                  <a:off x="7167912" y="4467422"/>
                  <a:ext cx="2700098" cy="94769"/>
                </a:xfrm>
                <a:custGeom>
                  <a:avLst/>
                  <a:gdLst>
                    <a:gd name="connsiteX0" fmla="*/ 0 w 1543050"/>
                    <a:gd name="connsiteY0" fmla="*/ 54159 h 54158"/>
                    <a:gd name="connsiteX1" fmla="*/ 0 w 1543050"/>
                    <a:gd name="connsiteY1" fmla="*/ 1900 h 54158"/>
                    <a:gd name="connsiteX2" fmla="*/ 279082 w 1543050"/>
                    <a:gd name="connsiteY2" fmla="*/ 1900 h 54158"/>
                    <a:gd name="connsiteX3" fmla="*/ 279082 w 1543050"/>
                    <a:gd name="connsiteY3" fmla="*/ 54159 h 54158"/>
                    <a:gd name="connsiteX4" fmla="*/ 0 w 1543050"/>
                    <a:gd name="connsiteY4" fmla="*/ 54159 h 54158"/>
                    <a:gd name="connsiteX5" fmla="*/ 412432 w 1543050"/>
                    <a:gd name="connsiteY5" fmla="*/ 53208 h 54158"/>
                    <a:gd name="connsiteX6" fmla="*/ 412432 w 1543050"/>
                    <a:gd name="connsiteY6" fmla="*/ 950 h 54158"/>
                    <a:gd name="connsiteX7" fmla="*/ 1077277 w 1543050"/>
                    <a:gd name="connsiteY7" fmla="*/ 0 h 54158"/>
                    <a:gd name="connsiteX8" fmla="*/ 1077277 w 1543050"/>
                    <a:gd name="connsiteY8" fmla="*/ 52258 h 54158"/>
                    <a:gd name="connsiteX9" fmla="*/ 412432 w 1543050"/>
                    <a:gd name="connsiteY9" fmla="*/ 53208 h 54158"/>
                    <a:gd name="connsiteX10" fmla="*/ 1210627 w 1543050"/>
                    <a:gd name="connsiteY10" fmla="*/ 52258 h 54158"/>
                    <a:gd name="connsiteX11" fmla="*/ 1210627 w 1543050"/>
                    <a:gd name="connsiteY11" fmla="*/ 0 h 54158"/>
                    <a:gd name="connsiteX12" fmla="*/ 1543050 w 1543050"/>
                    <a:gd name="connsiteY12" fmla="*/ 0 h 54158"/>
                    <a:gd name="connsiteX13" fmla="*/ 1543050 w 1543050"/>
                    <a:gd name="connsiteY13" fmla="*/ 52258 h 54158"/>
                    <a:gd name="connsiteX14" fmla="*/ 1210627 w 1543050"/>
                    <a:gd name="connsiteY14" fmla="*/ 52258 h 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3050" h="54158">
                      <a:moveTo>
                        <a:pt x="0" y="54159"/>
                      </a:moveTo>
                      <a:lnTo>
                        <a:pt x="0" y="1900"/>
                      </a:lnTo>
                      <a:lnTo>
                        <a:pt x="279082" y="1900"/>
                      </a:lnTo>
                      <a:lnTo>
                        <a:pt x="279082" y="54159"/>
                      </a:lnTo>
                      <a:lnTo>
                        <a:pt x="0" y="54159"/>
                      </a:lnTo>
                      <a:close/>
                      <a:moveTo>
                        <a:pt x="412432" y="53208"/>
                      </a:moveTo>
                      <a:lnTo>
                        <a:pt x="412432" y="950"/>
                      </a:lnTo>
                      <a:lnTo>
                        <a:pt x="1077277" y="0"/>
                      </a:lnTo>
                      <a:lnTo>
                        <a:pt x="1077277" y="52258"/>
                      </a:lnTo>
                      <a:lnTo>
                        <a:pt x="412432" y="53208"/>
                      </a:lnTo>
                      <a:close/>
                      <a:moveTo>
                        <a:pt x="1210627" y="52258"/>
                      </a:moveTo>
                      <a:lnTo>
                        <a:pt x="1210627" y="0"/>
                      </a:lnTo>
                      <a:lnTo>
                        <a:pt x="1543050" y="0"/>
                      </a:lnTo>
                      <a:lnTo>
                        <a:pt x="1543050" y="52258"/>
                      </a:lnTo>
                      <a:lnTo>
                        <a:pt x="1210627" y="52258"/>
                      </a:lnTo>
                      <a:close/>
                    </a:path>
                  </a:pathLst>
                </a:custGeom>
                <a:solidFill>
                  <a:srgbClr val="0D4167"/>
                </a:solidFill>
                <a:ln w="9525" cap="flat">
                  <a:noFill/>
                  <a:prstDash val="solid"/>
                  <a:miter/>
                </a:ln>
              </p:spPr>
              <p:txBody>
                <a:bodyPr rtlCol="0" anchor="ctr"/>
                <a:lstStyle/>
                <a:p>
                  <a:endParaRPr lang="en-US" sz="1800" dirty="0"/>
                </a:p>
              </p:txBody>
            </p:sp>
            <p:sp>
              <p:nvSpPr>
                <p:cNvPr id="33" name="Freeform 32">
                  <a:extLst>
                    <a:ext uri="{FF2B5EF4-FFF2-40B4-BE49-F238E27FC236}">
                      <a16:creationId xmlns:a16="http://schemas.microsoft.com/office/drawing/2014/main" id="{DCD27FDB-AF2D-E606-E79F-2003C228FDC5}"/>
                    </a:ext>
                  </a:extLst>
                </p:cNvPr>
                <p:cNvSpPr/>
                <p:nvPr/>
              </p:nvSpPr>
              <p:spPr>
                <a:xfrm rot="21596325">
                  <a:off x="6607895" y="4470748"/>
                  <a:ext cx="410015" cy="91444"/>
                </a:xfrm>
                <a:custGeom>
                  <a:avLst/>
                  <a:gdLst>
                    <a:gd name="connsiteX0" fmla="*/ 0 w 234315"/>
                    <a:gd name="connsiteY0" fmla="*/ 0 h 52258"/>
                    <a:gd name="connsiteX1" fmla="*/ 234315 w 234315"/>
                    <a:gd name="connsiteY1" fmla="*/ 0 h 52258"/>
                    <a:gd name="connsiteX2" fmla="*/ 234315 w 234315"/>
                    <a:gd name="connsiteY2" fmla="*/ 52258 h 52258"/>
                    <a:gd name="connsiteX3" fmla="*/ 0 w 234315"/>
                    <a:gd name="connsiteY3" fmla="*/ 52258 h 52258"/>
                  </a:gdLst>
                  <a:ahLst/>
                  <a:cxnLst>
                    <a:cxn ang="0">
                      <a:pos x="connsiteX0" y="connsiteY0"/>
                    </a:cxn>
                    <a:cxn ang="0">
                      <a:pos x="connsiteX1" y="connsiteY1"/>
                    </a:cxn>
                    <a:cxn ang="0">
                      <a:pos x="connsiteX2" y="connsiteY2"/>
                    </a:cxn>
                    <a:cxn ang="0">
                      <a:pos x="connsiteX3" y="connsiteY3"/>
                    </a:cxn>
                  </a:cxnLst>
                  <a:rect l="l" t="t" r="r" b="b"/>
                  <a:pathLst>
                    <a:path w="234315" h="52258">
                      <a:moveTo>
                        <a:pt x="0" y="0"/>
                      </a:moveTo>
                      <a:lnTo>
                        <a:pt x="234315" y="0"/>
                      </a:lnTo>
                      <a:lnTo>
                        <a:pt x="234315" y="52258"/>
                      </a:lnTo>
                      <a:lnTo>
                        <a:pt x="0" y="52258"/>
                      </a:lnTo>
                      <a:close/>
                    </a:path>
                  </a:pathLst>
                </a:custGeom>
                <a:solidFill>
                  <a:srgbClr val="ADCF3B"/>
                </a:solidFill>
                <a:ln w="9525" cap="flat">
                  <a:noFill/>
                  <a:prstDash val="solid"/>
                  <a:miter/>
                </a:ln>
              </p:spPr>
              <p:txBody>
                <a:bodyPr rtlCol="0" anchor="ctr"/>
                <a:lstStyle/>
                <a:p>
                  <a:endParaRPr lang="en-US" sz="1800" dirty="0"/>
                </a:p>
              </p:txBody>
            </p:sp>
          </p:grpSp>
          <p:grpSp>
            <p:nvGrpSpPr>
              <p:cNvPr id="25" name="Group 24">
                <a:extLst>
                  <a:ext uri="{FF2B5EF4-FFF2-40B4-BE49-F238E27FC236}">
                    <a16:creationId xmlns:a16="http://schemas.microsoft.com/office/drawing/2014/main" id="{448FB5F6-549A-855F-1401-253770B4BF66}"/>
                  </a:ext>
                </a:extLst>
              </p:cNvPr>
              <p:cNvGrpSpPr>
                <a:grpSpLocks noChangeAspect="1"/>
              </p:cNvGrpSpPr>
              <p:nvPr/>
            </p:nvGrpSpPr>
            <p:grpSpPr>
              <a:xfrm>
                <a:off x="2284869" y="993371"/>
                <a:ext cx="1828800" cy="31088"/>
                <a:chOff x="6607895" y="4464095"/>
                <a:chExt cx="5768546" cy="98097"/>
              </a:xfrm>
            </p:grpSpPr>
            <p:sp>
              <p:nvSpPr>
                <p:cNvPr id="26" name="Freeform 25">
                  <a:extLst>
                    <a:ext uri="{FF2B5EF4-FFF2-40B4-BE49-F238E27FC236}">
                      <a16:creationId xmlns:a16="http://schemas.microsoft.com/office/drawing/2014/main" id="{6D7F9B1D-5E00-9CB5-5199-6157204989D9}"/>
                    </a:ext>
                  </a:extLst>
                </p:cNvPr>
                <p:cNvSpPr/>
                <p:nvPr/>
              </p:nvSpPr>
              <p:spPr>
                <a:xfrm rot="21596325">
                  <a:off x="11966426" y="4464099"/>
                  <a:ext cx="410015" cy="91444"/>
                </a:xfrm>
                <a:custGeom>
                  <a:avLst/>
                  <a:gdLst>
                    <a:gd name="connsiteX0" fmla="*/ 0 w 234315"/>
                    <a:gd name="connsiteY0" fmla="*/ 0 h 52258"/>
                    <a:gd name="connsiteX1" fmla="*/ 234315 w 234315"/>
                    <a:gd name="connsiteY1" fmla="*/ 0 h 52258"/>
                    <a:gd name="connsiteX2" fmla="*/ 234315 w 234315"/>
                    <a:gd name="connsiteY2" fmla="*/ 52258 h 52258"/>
                    <a:gd name="connsiteX3" fmla="*/ 0 w 234315"/>
                    <a:gd name="connsiteY3" fmla="*/ 52258 h 52258"/>
                  </a:gdLst>
                  <a:ahLst/>
                  <a:cxnLst>
                    <a:cxn ang="0">
                      <a:pos x="connsiteX0" y="connsiteY0"/>
                    </a:cxn>
                    <a:cxn ang="0">
                      <a:pos x="connsiteX1" y="connsiteY1"/>
                    </a:cxn>
                    <a:cxn ang="0">
                      <a:pos x="connsiteX2" y="connsiteY2"/>
                    </a:cxn>
                    <a:cxn ang="0">
                      <a:pos x="connsiteX3" y="connsiteY3"/>
                    </a:cxn>
                  </a:cxnLst>
                  <a:rect l="l" t="t" r="r" b="b"/>
                  <a:pathLst>
                    <a:path w="234315" h="52258">
                      <a:moveTo>
                        <a:pt x="0" y="0"/>
                      </a:moveTo>
                      <a:lnTo>
                        <a:pt x="234315" y="0"/>
                      </a:lnTo>
                      <a:lnTo>
                        <a:pt x="234315" y="52258"/>
                      </a:lnTo>
                      <a:lnTo>
                        <a:pt x="0" y="52258"/>
                      </a:lnTo>
                      <a:close/>
                    </a:path>
                  </a:pathLst>
                </a:custGeom>
                <a:solidFill>
                  <a:srgbClr val="0D4167"/>
                </a:solidFill>
                <a:ln w="9525" cap="flat">
                  <a:noFill/>
                  <a:prstDash val="solid"/>
                  <a:miter/>
                </a:ln>
              </p:spPr>
              <p:txBody>
                <a:bodyPr rtlCol="0" anchor="ctr"/>
                <a:lstStyle/>
                <a:p>
                  <a:endParaRPr lang="en-US" sz="1800" dirty="0"/>
                </a:p>
              </p:txBody>
            </p:sp>
            <p:sp>
              <p:nvSpPr>
                <p:cNvPr id="27" name="Freeform 26">
                  <a:extLst>
                    <a:ext uri="{FF2B5EF4-FFF2-40B4-BE49-F238E27FC236}">
                      <a16:creationId xmlns:a16="http://schemas.microsoft.com/office/drawing/2014/main" id="{71D80AF5-BAAC-A271-4EA1-4204479722FD}"/>
                    </a:ext>
                  </a:extLst>
                </p:cNvPr>
                <p:cNvSpPr/>
                <p:nvPr/>
              </p:nvSpPr>
              <p:spPr>
                <a:xfrm>
                  <a:off x="10018016" y="4464095"/>
                  <a:ext cx="1648392" cy="94769"/>
                </a:xfrm>
                <a:custGeom>
                  <a:avLst/>
                  <a:gdLst>
                    <a:gd name="connsiteX0" fmla="*/ 0 w 942022"/>
                    <a:gd name="connsiteY0" fmla="*/ 54159 h 54158"/>
                    <a:gd name="connsiteX1" fmla="*/ 0 w 942022"/>
                    <a:gd name="connsiteY1" fmla="*/ 1900 h 54158"/>
                    <a:gd name="connsiteX2" fmla="*/ 144780 w 942022"/>
                    <a:gd name="connsiteY2" fmla="*/ 1900 h 54158"/>
                    <a:gd name="connsiteX3" fmla="*/ 144780 w 942022"/>
                    <a:gd name="connsiteY3" fmla="*/ 54159 h 54158"/>
                    <a:gd name="connsiteX4" fmla="*/ 0 w 942022"/>
                    <a:gd name="connsiteY4" fmla="*/ 54159 h 54158"/>
                    <a:gd name="connsiteX5" fmla="*/ 277177 w 942022"/>
                    <a:gd name="connsiteY5" fmla="*/ 53208 h 54158"/>
                    <a:gd name="connsiteX6" fmla="*/ 277177 w 942022"/>
                    <a:gd name="connsiteY6" fmla="*/ 950 h 54158"/>
                    <a:gd name="connsiteX7" fmla="*/ 942023 w 942022"/>
                    <a:gd name="connsiteY7" fmla="*/ 0 h 54158"/>
                    <a:gd name="connsiteX8" fmla="*/ 942023 w 942022"/>
                    <a:gd name="connsiteY8" fmla="*/ 52258 h 54158"/>
                    <a:gd name="connsiteX9" fmla="*/ 277177 w 942022"/>
                    <a:gd name="connsiteY9" fmla="*/ 53208 h 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2022" h="54158">
                      <a:moveTo>
                        <a:pt x="0" y="54159"/>
                      </a:moveTo>
                      <a:lnTo>
                        <a:pt x="0" y="1900"/>
                      </a:lnTo>
                      <a:lnTo>
                        <a:pt x="144780" y="1900"/>
                      </a:lnTo>
                      <a:lnTo>
                        <a:pt x="144780" y="54159"/>
                      </a:lnTo>
                      <a:lnTo>
                        <a:pt x="0" y="54159"/>
                      </a:lnTo>
                      <a:close/>
                      <a:moveTo>
                        <a:pt x="277177" y="53208"/>
                      </a:moveTo>
                      <a:lnTo>
                        <a:pt x="277177" y="950"/>
                      </a:lnTo>
                      <a:lnTo>
                        <a:pt x="942023" y="0"/>
                      </a:lnTo>
                      <a:lnTo>
                        <a:pt x="942023" y="52258"/>
                      </a:lnTo>
                      <a:lnTo>
                        <a:pt x="277177" y="53208"/>
                      </a:lnTo>
                      <a:close/>
                    </a:path>
                  </a:pathLst>
                </a:custGeom>
                <a:solidFill>
                  <a:srgbClr val="ADCF3B"/>
                </a:solidFill>
                <a:ln w="9525" cap="flat">
                  <a:noFill/>
                  <a:prstDash val="solid"/>
                  <a:miter/>
                </a:ln>
              </p:spPr>
              <p:txBody>
                <a:bodyPr rtlCol="0" anchor="ctr"/>
                <a:lstStyle/>
                <a:p>
                  <a:endParaRPr lang="en-US" sz="1800" dirty="0"/>
                </a:p>
              </p:txBody>
            </p:sp>
            <p:sp>
              <p:nvSpPr>
                <p:cNvPr id="28" name="Freeform 27">
                  <a:extLst>
                    <a:ext uri="{FF2B5EF4-FFF2-40B4-BE49-F238E27FC236}">
                      <a16:creationId xmlns:a16="http://schemas.microsoft.com/office/drawing/2014/main" id="{B7D962BA-4D67-F17D-55BC-5861464E0E6E}"/>
                    </a:ext>
                  </a:extLst>
                </p:cNvPr>
                <p:cNvSpPr/>
                <p:nvPr/>
              </p:nvSpPr>
              <p:spPr>
                <a:xfrm>
                  <a:off x="7167912" y="4467422"/>
                  <a:ext cx="2700098" cy="94769"/>
                </a:xfrm>
                <a:custGeom>
                  <a:avLst/>
                  <a:gdLst>
                    <a:gd name="connsiteX0" fmla="*/ 0 w 1543050"/>
                    <a:gd name="connsiteY0" fmla="*/ 54159 h 54158"/>
                    <a:gd name="connsiteX1" fmla="*/ 0 w 1543050"/>
                    <a:gd name="connsiteY1" fmla="*/ 1900 h 54158"/>
                    <a:gd name="connsiteX2" fmla="*/ 279082 w 1543050"/>
                    <a:gd name="connsiteY2" fmla="*/ 1900 h 54158"/>
                    <a:gd name="connsiteX3" fmla="*/ 279082 w 1543050"/>
                    <a:gd name="connsiteY3" fmla="*/ 54159 h 54158"/>
                    <a:gd name="connsiteX4" fmla="*/ 0 w 1543050"/>
                    <a:gd name="connsiteY4" fmla="*/ 54159 h 54158"/>
                    <a:gd name="connsiteX5" fmla="*/ 412432 w 1543050"/>
                    <a:gd name="connsiteY5" fmla="*/ 53208 h 54158"/>
                    <a:gd name="connsiteX6" fmla="*/ 412432 w 1543050"/>
                    <a:gd name="connsiteY6" fmla="*/ 950 h 54158"/>
                    <a:gd name="connsiteX7" fmla="*/ 1077277 w 1543050"/>
                    <a:gd name="connsiteY7" fmla="*/ 0 h 54158"/>
                    <a:gd name="connsiteX8" fmla="*/ 1077277 w 1543050"/>
                    <a:gd name="connsiteY8" fmla="*/ 52258 h 54158"/>
                    <a:gd name="connsiteX9" fmla="*/ 412432 w 1543050"/>
                    <a:gd name="connsiteY9" fmla="*/ 53208 h 54158"/>
                    <a:gd name="connsiteX10" fmla="*/ 1210627 w 1543050"/>
                    <a:gd name="connsiteY10" fmla="*/ 52258 h 54158"/>
                    <a:gd name="connsiteX11" fmla="*/ 1210627 w 1543050"/>
                    <a:gd name="connsiteY11" fmla="*/ 0 h 54158"/>
                    <a:gd name="connsiteX12" fmla="*/ 1543050 w 1543050"/>
                    <a:gd name="connsiteY12" fmla="*/ 0 h 54158"/>
                    <a:gd name="connsiteX13" fmla="*/ 1543050 w 1543050"/>
                    <a:gd name="connsiteY13" fmla="*/ 52258 h 54158"/>
                    <a:gd name="connsiteX14" fmla="*/ 1210627 w 1543050"/>
                    <a:gd name="connsiteY14" fmla="*/ 52258 h 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3050" h="54158">
                      <a:moveTo>
                        <a:pt x="0" y="54159"/>
                      </a:moveTo>
                      <a:lnTo>
                        <a:pt x="0" y="1900"/>
                      </a:lnTo>
                      <a:lnTo>
                        <a:pt x="279082" y="1900"/>
                      </a:lnTo>
                      <a:lnTo>
                        <a:pt x="279082" y="54159"/>
                      </a:lnTo>
                      <a:lnTo>
                        <a:pt x="0" y="54159"/>
                      </a:lnTo>
                      <a:close/>
                      <a:moveTo>
                        <a:pt x="412432" y="53208"/>
                      </a:moveTo>
                      <a:lnTo>
                        <a:pt x="412432" y="950"/>
                      </a:lnTo>
                      <a:lnTo>
                        <a:pt x="1077277" y="0"/>
                      </a:lnTo>
                      <a:lnTo>
                        <a:pt x="1077277" y="52258"/>
                      </a:lnTo>
                      <a:lnTo>
                        <a:pt x="412432" y="53208"/>
                      </a:lnTo>
                      <a:close/>
                      <a:moveTo>
                        <a:pt x="1210627" y="52258"/>
                      </a:moveTo>
                      <a:lnTo>
                        <a:pt x="1210627" y="0"/>
                      </a:lnTo>
                      <a:lnTo>
                        <a:pt x="1543050" y="0"/>
                      </a:lnTo>
                      <a:lnTo>
                        <a:pt x="1543050" y="52258"/>
                      </a:lnTo>
                      <a:lnTo>
                        <a:pt x="1210627" y="52258"/>
                      </a:lnTo>
                      <a:close/>
                    </a:path>
                  </a:pathLst>
                </a:custGeom>
                <a:solidFill>
                  <a:srgbClr val="0D4167"/>
                </a:solidFill>
                <a:ln w="9525" cap="flat">
                  <a:noFill/>
                  <a:prstDash val="solid"/>
                  <a:miter/>
                </a:ln>
              </p:spPr>
              <p:txBody>
                <a:bodyPr rtlCol="0" anchor="ctr"/>
                <a:lstStyle/>
                <a:p>
                  <a:endParaRPr lang="en-US" sz="1800" dirty="0"/>
                </a:p>
              </p:txBody>
            </p:sp>
            <p:sp>
              <p:nvSpPr>
                <p:cNvPr id="29" name="Freeform 28">
                  <a:extLst>
                    <a:ext uri="{FF2B5EF4-FFF2-40B4-BE49-F238E27FC236}">
                      <a16:creationId xmlns:a16="http://schemas.microsoft.com/office/drawing/2014/main" id="{9B47FB0A-B3AC-85D4-2214-5B087417C88A}"/>
                    </a:ext>
                  </a:extLst>
                </p:cNvPr>
                <p:cNvSpPr/>
                <p:nvPr/>
              </p:nvSpPr>
              <p:spPr>
                <a:xfrm rot="21596325">
                  <a:off x="6607895" y="4470748"/>
                  <a:ext cx="410015" cy="91444"/>
                </a:xfrm>
                <a:custGeom>
                  <a:avLst/>
                  <a:gdLst>
                    <a:gd name="connsiteX0" fmla="*/ 0 w 234315"/>
                    <a:gd name="connsiteY0" fmla="*/ 0 h 52258"/>
                    <a:gd name="connsiteX1" fmla="*/ 234315 w 234315"/>
                    <a:gd name="connsiteY1" fmla="*/ 0 h 52258"/>
                    <a:gd name="connsiteX2" fmla="*/ 234315 w 234315"/>
                    <a:gd name="connsiteY2" fmla="*/ 52258 h 52258"/>
                    <a:gd name="connsiteX3" fmla="*/ 0 w 234315"/>
                    <a:gd name="connsiteY3" fmla="*/ 52258 h 52258"/>
                  </a:gdLst>
                  <a:ahLst/>
                  <a:cxnLst>
                    <a:cxn ang="0">
                      <a:pos x="connsiteX0" y="connsiteY0"/>
                    </a:cxn>
                    <a:cxn ang="0">
                      <a:pos x="connsiteX1" y="connsiteY1"/>
                    </a:cxn>
                    <a:cxn ang="0">
                      <a:pos x="connsiteX2" y="connsiteY2"/>
                    </a:cxn>
                    <a:cxn ang="0">
                      <a:pos x="connsiteX3" y="connsiteY3"/>
                    </a:cxn>
                  </a:cxnLst>
                  <a:rect l="l" t="t" r="r" b="b"/>
                  <a:pathLst>
                    <a:path w="234315" h="52258">
                      <a:moveTo>
                        <a:pt x="0" y="0"/>
                      </a:moveTo>
                      <a:lnTo>
                        <a:pt x="234315" y="0"/>
                      </a:lnTo>
                      <a:lnTo>
                        <a:pt x="234315" y="52258"/>
                      </a:lnTo>
                      <a:lnTo>
                        <a:pt x="0" y="52258"/>
                      </a:lnTo>
                      <a:close/>
                    </a:path>
                  </a:pathLst>
                </a:custGeom>
                <a:solidFill>
                  <a:srgbClr val="ADCF3B"/>
                </a:solidFill>
                <a:ln w="9525" cap="flat">
                  <a:noFill/>
                  <a:prstDash val="solid"/>
                  <a:miter/>
                </a:ln>
              </p:spPr>
              <p:txBody>
                <a:bodyPr rtlCol="0" anchor="ctr"/>
                <a:lstStyle/>
                <a:p>
                  <a:endParaRPr lang="en-US" sz="1800" dirty="0"/>
                </a:p>
              </p:txBody>
            </p:sp>
          </p:grpSp>
        </p:grpSp>
        <p:grpSp>
          <p:nvGrpSpPr>
            <p:cNvPr id="14" name="Group 13">
              <a:extLst>
                <a:ext uri="{FF2B5EF4-FFF2-40B4-BE49-F238E27FC236}">
                  <a16:creationId xmlns:a16="http://schemas.microsoft.com/office/drawing/2014/main" id="{94E153F8-AD29-03BA-098A-3A1F3FBF337B}"/>
                </a:ext>
              </a:extLst>
            </p:cNvPr>
            <p:cNvGrpSpPr>
              <a:grpSpLocks noChangeAspect="1"/>
            </p:cNvGrpSpPr>
            <p:nvPr/>
          </p:nvGrpSpPr>
          <p:grpSpPr>
            <a:xfrm>
              <a:off x="8035139" y="985791"/>
              <a:ext cx="1828800" cy="31088"/>
              <a:chOff x="6607895" y="4464095"/>
              <a:chExt cx="5768546" cy="98097"/>
            </a:xfrm>
          </p:grpSpPr>
          <p:sp>
            <p:nvSpPr>
              <p:cNvPr id="20" name="Freeform 19">
                <a:extLst>
                  <a:ext uri="{FF2B5EF4-FFF2-40B4-BE49-F238E27FC236}">
                    <a16:creationId xmlns:a16="http://schemas.microsoft.com/office/drawing/2014/main" id="{3A9225B0-EFB1-2CA3-8CF3-DFB65C0E13F5}"/>
                  </a:ext>
                </a:extLst>
              </p:cNvPr>
              <p:cNvSpPr/>
              <p:nvPr/>
            </p:nvSpPr>
            <p:spPr>
              <a:xfrm rot="21596325">
                <a:off x="11966426" y="4464099"/>
                <a:ext cx="410015" cy="91444"/>
              </a:xfrm>
              <a:custGeom>
                <a:avLst/>
                <a:gdLst>
                  <a:gd name="connsiteX0" fmla="*/ 0 w 234315"/>
                  <a:gd name="connsiteY0" fmla="*/ 0 h 52258"/>
                  <a:gd name="connsiteX1" fmla="*/ 234315 w 234315"/>
                  <a:gd name="connsiteY1" fmla="*/ 0 h 52258"/>
                  <a:gd name="connsiteX2" fmla="*/ 234315 w 234315"/>
                  <a:gd name="connsiteY2" fmla="*/ 52258 h 52258"/>
                  <a:gd name="connsiteX3" fmla="*/ 0 w 234315"/>
                  <a:gd name="connsiteY3" fmla="*/ 52258 h 52258"/>
                </a:gdLst>
                <a:ahLst/>
                <a:cxnLst>
                  <a:cxn ang="0">
                    <a:pos x="connsiteX0" y="connsiteY0"/>
                  </a:cxn>
                  <a:cxn ang="0">
                    <a:pos x="connsiteX1" y="connsiteY1"/>
                  </a:cxn>
                  <a:cxn ang="0">
                    <a:pos x="connsiteX2" y="connsiteY2"/>
                  </a:cxn>
                  <a:cxn ang="0">
                    <a:pos x="connsiteX3" y="connsiteY3"/>
                  </a:cxn>
                </a:cxnLst>
                <a:rect l="l" t="t" r="r" b="b"/>
                <a:pathLst>
                  <a:path w="234315" h="52258">
                    <a:moveTo>
                      <a:pt x="0" y="0"/>
                    </a:moveTo>
                    <a:lnTo>
                      <a:pt x="234315" y="0"/>
                    </a:lnTo>
                    <a:lnTo>
                      <a:pt x="234315" y="52258"/>
                    </a:lnTo>
                    <a:lnTo>
                      <a:pt x="0" y="52258"/>
                    </a:lnTo>
                    <a:close/>
                  </a:path>
                </a:pathLst>
              </a:custGeom>
              <a:solidFill>
                <a:srgbClr val="0D4167"/>
              </a:solidFill>
              <a:ln w="9525" cap="flat">
                <a:noFill/>
                <a:prstDash val="solid"/>
                <a:miter/>
              </a:ln>
            </p:spPr>
            <p:txBody>
              <a:bodyPr rtlCol="0" anchor="ctr"/>
              <a:lstStyle/>
              <a:p>
                <a:endParaRPr lang="en-US" sz="1800" dirty="0"/>
              </a:p>
            </p:txBody>
          </p:sp>
          <p:sp>
            <p:nvSpPr>
              <p:cNvPr id="21" name="Freeform 20">
                <a:extLst>
                  <a:ext uri="{FF2B5EF4-FFF2-40B4-BE49-F238E27FC236}">
                    <a16:creationId xmlns:a16="http://schemas.microsoft.com/office/drawing/2014/main" id="{5D951AD0-7747-E77D-416D-8144AC53F7BF}"/>
                  </a:ext>
                </a:extLst>
              </p:cNvPr>
              <p:cNvSpPr/>
              <p:nvPr/>
            </p:nvSpPr>
            <p:spPr>
              <a:xfrm>
                <a:off x="10018016" y="4464095"/>
                <a:ext cx="1648392" cy="94769"/>
              </a:xfrm>
              <a:custGeom>
                <a:avLst/>
                <a:gdLst>
                  <a:gd name="connsiteX0" fmla="*/ 0 w 942022"/>
                  <a:gd name="connsiteY0" fmla="*/ 54159 h 54158"/>
                  <a:gd name="connsiteX1" fmla="*/ 0 w 942022"/>
                  <a:gd name="connsiteY1" fmla="*/ 1900 h 54158"/>
                  <a:gd name="connsiteX2" fmla="*/ 144780 w 942022"/>
                  <a:gd name="connsiteY2" fmla="*/ 1900 h 54158"/>
                  <a:gd name="connsiteX3" fmla="*/ 144780 w 942022"/>
                  <a:gd name="connsiteY3" fmla="*/ 54159 h 54158"/>
                  <a:gd name="connsiteX4" fmla="*/ 0 w 942022"/>
                  <a:gd name="connsiteY4" fmla="*/ 54159 h 54158"/>
                  <a:gd name="connsiteX5" fmla="*/ 277177 w 942022"/>
                  <a:gd name="connsiteY5" fmla="*/ 53208 h 54158"/>
                  <a:gd name="connsiteX6" fmla="*/ 277177 w 942022"/>
                  <a:gd name="connsiteY6" fmla="*/ 950 h 54158"/>
                  <a:gd name="connsiteX7" fmla="*/ 942023 w 942022"/>
                  <a:gd name="connsiteY7" fmla="*/ 0 h 54158"/>
                  <a:gd name="connsiteX8" fmla="*/ 942023 w 942022"/>
                  <a:gd name="connsiteY8" fmla="*/ 52258 h 54158"/>
                  <a:gd name="connsiteX9" fmla="*/ 277177 w 942022"/>
                  <a:gd name="connsiteY9" fmla="*/ 53208 h 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2022" h="54158">
                    <a:moveTo>
                      <a:pt x="0" y="54159"/>
                    </a:moveTo>
                    <a:lnTo>
                      <a:pt x="0" y="1900"/>
                    </a:lnTo>
                    <a:lnTo>
                      <a:pt x="144780" y="1900"/>
                    </a:lnTo>
                    <a:lnTo>
                      <a:pt x="144780" y="54159"/>
                    </a:lnTo>
                    <a:lnTo>
                      <a:pt x="0" y="54159"/>
                    </a:lnTo>
                    <a:close/>
                    <a:moveTo>
                      <a:pt x="277177" y="53208"/>
                    </a:moveTo>
                    <a:lnTo>
                      <a:pt x="277177" y="950"/>
                    </a:lnTo>
                    <a:lnTo>
                      <a:pt x="942023" y="0"/>
                    </a:lnTo>
                    <a:lnTo>
                      <a:pt x="942023" y="52258"/>
                    </a:lnTo>
                    <a:lnTo>
                      <a:pt x="277177" y="53208"/>
                    </a:lnTo>
                    <a:close/>
                  </a:path>
                </a:pathLst>
              </a:custGeom>
              <a:solidFill>
                <a:srgbClr val="ADCF3B"/>
              </a:solidFill>
              <a:ln w="9525" cap="flat">
                <a:noFill/>
                <a:prstDash val="solid"/>
                <a:miter/>
              </a:ln>
            </p:spPr>
            <p:txBody>
              <a:bodyPr rtlCol="0" anchor="ctr"/>
              <a:lstStyle/>
              <a:p>
                <a:endParaRPr lang="en-US" sz="1800" dirty="0"/>
              </a:p>
            </p:txBody>
          </p:sp>
          <p:sp>
            <p:nvSpPr>
              <p:cNvPr id="22" name="Freeform 21">
                <a:extLst>
                  <a:ext uri="{FF2B5EF4-FFF2-40B4-BE49-F238E27FC236}">
                    <a16:creationId xmlns:a16="http://schemas.microsoft.com/office/drawing/2014/main" id="{0E34A3D4-9B9A-76D4-83C6-9DA7C18A551B}"/>
                  </a:ext>
                </a:extLst>
              </p:cNvPr>
              <p:cNvSpPr/>
              <p:nvPr/>
            </p:nvSpPr>
            <p:spPr>
              <a:xfrm>
                <a:off x="7167912" y="4467422"/>
                <a:ext cx="2700098" cy="94769"/>
              </a:xfrm>
              <a:custGeom>
                <a:avLst/>
                <a:gdLst>
                  <a:gd name="connsiteX0" fmla="*/ 0 w 1543050"/>
                  <a:gd name="connsiteY0" fmla="*/ 54159 h 54158"/>
                  <a:gd name="connsiteX1" fmla="*/ 0 w 1543050"/>
                  <a:gd name="connsiteY1" fmla="*/ 1900 h 54158"/>
                  <a:gd name="connsiteX2" fmla="*/ 279082 w 1543050"/>
                  <a:gd name="connsiteY2" fmla="*/ 1900 h 54158"/>
                  <a:gd name="connsiteX3" fmla="*/ 279082 w 1543050"/>
                  <a:gd name="connsiteY3" fmla="*/ 54159 h 54158"/>
                  <a:gd name="connsiteX4" fmla="*/ 0 w 1543050"/>
                  <a:gd name="connsiteY4" fmla="*/ 54159 h 54158"/>
                  <a:gd name="connsiteX5" fmla="*/ 412432 w 1543050"/>
                  <a:gd name="connsiteY5" fmla="*/ 53208 h 54158"/>
                  <a:gd name="connsiteX6" fmla="*/ 412432 w 1543050"/>
                  <a:gd name="connsiteY6" fmla="*/ 950 h 54158"/>
                  <a:gd name="connsiteX7" fmla="*/ 1077277 w 1543050"/>
                  <a:gd name="connsiteY7" fmla="*/ 0 h 54158"/>
                  <a:gd name="connsiteX8" fmla="*/ 1077277 w 1543050"/>
                  <a:gd name="connsiteY8" fmla="*/ 52258 h 54158"/>
                  <a:gd name="connsiteX9" fmla="*/ 412432 w 1543050"/>
                  <a:gd name="connsiteY9" fmla="*/ 53208 h 54158"/>
                  <a:gd name="connsiteX10" fmla="*/ 1210627 w 1543050"/>
                  <a:gd name="connsiteY10" fmla="*/ 52258 h 54158"/>
                  <a:gd name="connsiteX11" fmla="*/ 1210627 w 1543050"/>
                  <a:gd name="connsiteY11" fmla="*/ 0 h 54158"/>
                  <a:gd name="connsiteX12" fmla="*/ 1543050 w 1543050"/>
                  <a:gd name="connsiteY12" fmla="*/ 0 h 54158"/>
                  <a:gd name="connsiteX13" fmla="*/ 1543050 w 1543050"/>
                  <a:gd name="connsiteY13" fmla="*/ 52258 h 54158"/>
                  <a:gd name="connsiteX14" fmla="*/ 1210627 w 1543050"/>
                  <a:gd name="connsiteY14" fmla="*/ 52258 h 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3050" h="54158">
                    <a:moveTo>
                      <a:pt x="0" y="54159"/>
                    </a:moveTo>
                    <a:lnTo>
                      <a:pt x="0" y="1900"/>
                    </a:lnTo>
                    <a:lnTo>
                      <a:pt x="279082" y="1900"/>
                    </a:lnTo>
                    <a:lnTo>
                      <a:pt x="279082" y="54159"/>
                    </a:lnTo>
                    <a:lnTo>
                      <a:pt x="0" y="54159"/>
                    </a:lnTo>
                    <a:close/>
                    <a:moveTo>
                      <a:pt x="412432" y="53208"/>
                    </a:moveTo>
                    <a:lnTo>
                      <a:pt x="412432" y="950"/>
                    </a:lnTo>
                    <a:lnTo>
                      <a:pt x="1077277" y="0"/>
                    </a:lnTo>
                    <a:lnTo>
                      <a:pt x="1077277" y="52258"/>
                    </a:lnTo>
                    <a:lnTo>
                      <a:pt x="412432" y="53208"/>
                    </a:lnTo>
                    <a:close/>
                    <a:moveTo>
                      <a:pt x="1210627" y="52258"/>
                    </a:moveTo>
                    <a:lnTo>
                      <a:pt x="1210627" y="0"/>
                    </a:lnTo>
                    <a:lnTo>
                      <a:pt x="1543050" y="0"/>
                    </a:lnTo>
                    <a:lnTo>
                      <a:pt x="1543050" y="52258"/>
                    </a:lnTo>
                    <a:lnTo>
                      <a:pt x="1210627" y="52258"/>
                    </a:lnTo>
                    <a:close/>
                  </a:path>
                </a:pathLst>
              </a:custGeom>
              <a:solidFill>
                <a:srgbClr val="0D4167"/>
              </a:solidFill>
              <a:ln w="9525" cap="flat">
                <a:noFill/>
                <a:prstDash val="solid"/>
                <a:miter/>
              </a:ln>
            </p:spPr>
            <p:txBody>
              <a:bodyPr rtlCol="0" anchor="ctr"/>
              <a:lstStyle/>
              <a:p>
                <a:endParaRPr lang="en-US" sz="1800" dirty="0"/>
              </a:p>
            </p:txBody>
          </p:sp>
          <p:sp>
            <p:nvSpPr>
              <p:cNvPr id="23" name="Freeform 22">
                <a:extLst>
                  <a:ext uri="{FF2B5EF4-FFF2-40B4-BE49-F238E27FC236}">
                    <a16:creationId xmlns:a16="http://schemas.microsoft.com/office/drawing/2014/main" id="{F984386B-3DE9-D0B9-8A14-316EA8F4537C}"/>
                  </a:ext>
                </a:extLst>
              </p:cNvPr>
              <p:cNvSpPr/>
              <p:nvPr/>
            </p:nvSpPr>
            <p:spPr>
              <a:xfrm rot="21596325">
                <a:off x="6607895" y="4470748"/>
                <a:ext cx="410015" cy="91444"/>
              </a:xfrm>
              <a:custGeom>
                <a:avLst/>
                <a:gdLst>
                  <a:gd name="connsiteX0" fmla="*/ 0 w 234315"/>
                  <a:gd name="connsiteY0" fmla="*/ 0 h 52258"/>
                  <a:gd name="connsiteX1" fmla="*/ 234315 w 234315"/>
                  <a:gd name="connsiteY1" fmla="*/ 0 h 52258"/>
                  <a:gd name="connsiteX2" fmla="*/ 234315 w 234315"/>
                  <a:gd name="connsiteY2" fmla="*/ 52258 h 52258"/>
                  <a:gd name="connsiteX3" fmla="*/ 0 w 234315"/>
                  <a:gd name="connsiteY3" fmla="*/ 52258 h 52258"/>
                </a:gdLst>
                <a:ahLst/>
                <a:cxnLst>
                  <a:cxn ang="0">
                    <a:pos x="connsiteX0" y="connsiteY0"/>
                  </a:cxn>
                  <a:cxn ang="0">
                    <a:pos x="connsiteX1" y="connsiteY1"/>
                  </a:cxn>
                  <a:cxn ang="0">
                    <a:pos x="connsiteX2" y="connsiteY2"/>
                  </a:cxn>
                  <a:cxn ang="0">
                    <a:pos x="connsiteX3" y="connsiteY3"/>
                  </a:cxn>
                </a:cxnLst>
                <a:rect l="l" t="t" r="r" b="b"/>
                <a:pathLst>
                  <a:path w="234315" h="52258">
                    <a:moveTo>
                      <a:pt x="0" y="0"/>
                    </a:moveTo>
                    <a:lnTo>
                      <a:pt x="234315" y="0"/>
                    </a:lnTo>
                    <a:lnTo>
                      <a:pt x="234315" y="52258"/>
                    </a:lnTo>
                    <a:lnTo>
                      <a:pt x="0" y="52258"/>
                    </a:lnTo>
                    <a:close/>
                  </a:path>
                </a:pathLst>
              </a:custGeom>
              <a:solidFill>
                <a:srgbClr val="ADCF3B"/>
              </a:solidFill>
              <a:ln w="9525" cap="flat">
                <a:noFill/>
                <a:prstDash val="solid"/>
                <a:miter/>
              </a:ln>
            </p:spPr>
            <p:txBody>
              <a:bodyPr rtlCol="0" anchor="ctr"/>
              <a:lstStyle/>
              <a:p>
                <a:endParaRPr lang="en-US" sz="1800" dirty="0"/>
              </a:p>
            </p:txBody>
          </p:sp>
        </p:grpSp>
        <p:grpSp>
          <p:nvGrpSpPr>
            <p:cNvPr id="15" name="Group 14">
              <a:extLst>
                <a:ext uri="{FF2B5EF4-FFF2-40B4-BE49-F238E27FC236}">
                  <a16:creationId xmlns:a16="http://schemas.microsoft.com/office/drawing/2014/main" id="{7A43CD11-9312-189D-3BFC-51FE118C62C9}"/>
                </a:ext>
              </a:extLst>
            </p:cNvPr>
            <p:cNvGrpSpPr>
              <a:grpSpLocks noChangeAspect="1"/>
            </p:cNvGrpSpPr>
            <p:nvPr/>
          </p:nvGrpSpPr>
          <p:grpSpPr>
            <a:xfrm>
              <a:off x="9952871" y="977299"/>
              <a:ext cx="1828800" cy="31088"/>
              <a:chOff x="6607895" y="4464095"/>
              <a:chExt cx="5768546" cy="98097"/>
            </a:xfrm>
          </p:grpSpPr>
          <p:sp>
            <p:nvSpPr>
              <p:cNvPr id="16" name="Freeform 15">
                <a:extLst>
                  <a:ext uri="{FF2B5EF4-FFF2-40B4-BE49-F238E27FC236}">
                    <a16:creationId xmlns:a16="http://schemas.microsoft.com/office/drawing/2014/main" id="{1411CCD1-C67D-BBF6-31D8-197B297F6CD8}"/>
                  </a:ext>
                </a:extLst>
              </p:cNvPr>
              <p:cNvSpPr/>
              <p:nvPr/>
            </p:nvSpPr>
            <p:spPr>
              <a:xfrm rot="21596325">
                <a:off x="11966426" y="4464099"/>
                <a:ext cx="410015" cy="91444"/>
              </a:xfrm>
              <a:custGeom>
                <a:avLst/>
                <a:gdLst>
                  <a:gd name="connsiteX0" fmla="*/ 0 w 234315"/>
                  <a:gd name="connsiteY0" fmla="*/ 0 h 52258"/>
                  <a:gd name="connsiteX1" fmla="*/ 234315 w 234315"/>
                  <a:gd name="connsiteY1" fmla="*/ 0 h 52258"/>
                  <a:gd name="connsiteX2" fmla="*/ 234315 w 234315"/>
                  <a:gd name="connsiteY2" fmla="*/ 52258 h 52258"/>
                  <a:gd name="connsiteX3" fmla="*/ 0 w 234315"/>
                  <a:gd name="connsiteY3" fmla="*/ 52258 h 52258"/>
                </a:gdLst>
                <a:ahLst/>
                <a:cxnLst>
                  <a:cxn ang="0">
                    <a:pos x="connsiteX0" y="connsiteY0"/>
                  </a:cxn>
                  <a:cxn ang="0">
                    <a:pos x="connsiteX1" y="connsiteY1"/>
                  </a:cxn>
                  <a:cxn ang="0">
                    <a:pos x="connsiteX2" y="connsiteY2"/>
                  </a:cxn>
                  <a:cxn ang="0">
                    <a:pos x="connsiteX3" y="connsiteY3"/>
                  </a:cxn>
                </a:cxnLst>
                <a:rect l="l" t="t" r="r" b="b"/>
                <a:pathLst>
                  <a:path w="234315" h="52258">
                    <a:moveTo>
                      <a:pt x="0" y="0"/>
                    </a:moveTo>
                    <a:lnTo>
                      <a:pt x="234315" y="0"/>
                    </a:lnTo>
                    <a:lnTo>
                      <a:pt x="234315" y="52258"/>
                    </a:lnTo>
                    <a:lnTo>
                      <a:pt x="0" y="52258"/>
                    </a:lnTo>
                    <a:close/>
                  </a:path>
                </a:pathLst>
              </a:custGeom>
              <a:solidFill>
                <a:srgbClr val="0D4167"/>
              </a:solidFill>
              <a:ln w="9525" cap="flat">
                <a:noFill/>
                <a:prstDash val="solid"/>
                <a:miter/>
              </a:ln>
            </p:spPr>
            <p:txBody>
              <a:bodyPr rtlCol="0" anchor="ctr"/>
              <a:lstStyle/>
              <a:p>
                <a:endParaRPr lang="en-US" sz="1800" dirty="0"/>
              </a:p>
            </p:txBody>
          </p:sp>
          <p:sp>
            <p:nvSpPr>
              <p:cNvPr id="17" name="Freeform 16">
                <a:extLst>
                  <a:ext uri="{FF2B5EF4-FFF2-40B4-BE49-F238E27FC236}">
                    <a16:creationId xmlns:a16="http://schemas.microsoft.com/office/drawing/2014/main" id="{BB1EBA61-5EF4-B630-90DD-34829EE22470}"/>
                  </a:ext>
                </a:extLst>
              </p:cNvPr>
              <p:cNvSpPr/>
              <p:nvPr/>
            </p:nvSpPr>
            <p:spPr>
              <a:xfrm>
                <a:off x="10018016" y="4464095"/>
                <a:ext cx="1648392" cy="94769"/>
              </a:xfrm>
              <a:custGeom>
                <a:avLst/>
                <a:gdLst>
                  <a:gd name="connsiteX0" fmla="*/ 0 w 942022"/>
                  <a:gd name="connsiteY0" fmla="*/ 54159 h 54158"/>
                  <a:gd name="connsiteX1" fmla="*/ 0 w 942022"/>
                  <a:gd name="connsiteY1" fmla="*/ 1900 h 54158"/>
                  <a:gd name="connsiteX2" fmla="*/ 144780 w 942022"/>
                  <a:gd name="connsiteY2" fmla="*/ 1900 h 54158"/>
                  <a:gd name="connsiteX3" fmla="*/ 144780 w 942022"/>
                  <a:gd name="connsiteY3" fmla="*/ 54159 h 54158"/>
                  <a:gd name="connsiteX4" fmla="*/ 0 w 942022"/>
                  <a:gd name="connsiteY4" fmla="*/ 54159 h 54158"/>
                  <a:gd name="connsiteX5" fmla="*/ 277177 w 942022"/>
                  <a:gd name="connsiteY5" fmla="*/ 53208 h 54158"/>
                  <a:gd name="connsiteX6" fmla="*/ 277177 w 942022"/>
                  <a:gd name="connsiteY6" fmla="*/ 950 h 54158"/>
                  <a:gd name="connsiteX7" fmla="*/ 942023 w 942022"/>
                  <a:gd name="connsiteY7" fmla="*/ 0 h 54158"/>
                  <a:gd name="connsiteX8" fmla="*/ 942023 w 942022"/>
                  <a:gd name="connsiteY8" fmla="*/ 52258 h 54158"/>
                  <a:gd name="connsiteX9" fmla="*/ 277177 w 942022"/>
                  <a:gd name="connsiteY9" fmla="*/ 53208 h 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2022" h="54158">
                    <a:moveTo>
                      <a:pt x="0" y="54159"/>
                    </a:moveTo>
                    <a:lnTo>
                      <a:pt x="0" y="1900"/>
                    </a:lnTo>
                    <a:lnTo>
                      <a:pt x="144780" y="1900"/>
                    </a:lnTo>
                    <a:lnTo>
                      <a:pt x="144780" y="54159"/>
                    </a:lnTo>
                    <a:lnTo>
                      <a:pt x="0" y="54159"/>
                    </a:lnTo>
                    <a:close/>
                    <a:moveTo>
                      <a:pt x="277177" y="53208"/>
                    </a:moveTo>
                    <a:lnTo>
                      <a:pt x="277177" y="950"/>
                    </a:lnTo>
                    <a:lnTo>
                      <a:pt x="942023" y="0"/>
                    </a:lnTo>
                    <a:lnTo>
                      <a:pt x="942023" y="52258"/>
                    </a:lnTo>
                    <a:lnTo>
                      <a:pt x="277177" y="53208"/>
                    </a:lnTo>
                    <a:close/>
                  </a:path>
                </a:pathLst>
              </a:custGeom>
              <a:solidFill>
                <a:srgbClr val="ADCF3B"/>
              </a:solidFill>
              <a:ln w="9525" cap="flat">
                <a:noFill/>
                <a:prstDash val="solid"/>
                <a:miter/>
              </a:ln>
            </p:spPr>
            <p:txBody>
              <a:bodyPr rtlCol="0" anchor="ctr"/>
              <a:lstStyle/>
              <a:p>
                <a:endParaRPr lang="en-US" sz="1800" dirty="0"/>
              </a:p>
            </p:txBody>
          </p:sp>
          <p:sp>
            <p:nvSpPr>
              <p:cNvPr id="18" name="Freeform 17">
                <a:extLst>
                  <a:ext uri="{FF2B5EF4-FFF2-40B4-BE49-F238E27FC236}">
                    <a16:creationId xmlns:a16="http://schemas.microsoft.com/office/drawing/2014/main" id="{11848489-9C2A-0BE6-92E5-D099759C76DA}"/>
                  </a:ext>
                </a:extLst>
              </p:cNvPr>
              <p:cNvSpPr/>
              <p:nvPr/>
            </p:nvSpPr>
            <p:spPr>
              <a:xfrm>
                <a:off x="7167912" y="4467422"/>
                <a:ext cx="2700098" cy="94769"/>
              </a:xfrm>
              <a:custGeom>
                <a:avLst/>
                <a:gdLst>
                  <a:gd name="connsiteX0" fmla="*/ 0 w 1543050"/>
                  <a:gd name="connsiteY0" fmla="*/ 54159 h 54158"/>
                  <a:gd name="connsiteX1" fmla="*/ 0 w 1543050"/>
                  <a:gd name="connsiteY1" fmla="*/ 1900 h 54158"/>
                  <a:gd name="connsiteX2" fmla="*/ 279082 w 1543050"/>
                  <a:gd name="connsiteY2" fmla="*/ 1900 h 54158"/>
                  <a:gd name="connsiteX3" fmla="*/ 279082 w 1543050"/>
                  <a:gd name="connsiteY3" fmla="*/ 54159 h 54158"/>
                  <a:gd name="connsiteX4" fmla="*/ 0 w 1543050"/>
                  <a:gd name="connsiteY4" fmla="*/ 54159 h 54158"/>
                  <a:gd name="connsiteX5" fmla="*/ 412432 w 1543050"/>
                  <a:gd name="connsiteY5" fmla="*/ 53208 h 54158"/>
                  <a:gd name="connsiteX6" fmla="*/ 412432 w 1543050"/>
                  <a:gd name="connsiteY6" fmla="*/ 950 h 54158"/>
                  <a:gd name="connsiteX7" fmla="*/ 1077277 w 1543050"/>
                  <a:gd name="connsiteY7" fmla="*/ 0 h 54158"/>
                  <a:gd name="connsiteX8" fmla="*/ 1077277 w 1543050"/>
                  <a:gd name="connsiteY8" fmla="*/ 52258 h 54158"/>
                  <a:gd name="connsiteX9" fmla="*/ 412432 w 1543050"/>
                  <a:gd name="connsiteY9" fmla="*/ 53208 h 54158"/>
                  <a:gd name="connsiteX10" fmla="*/ 1210627 w 1543050"/>
                  <a:gd name="connsiteY10" fmla="*/ 52258 h 54158"/>
                  <a:gd name="connsiteX11" fmla="*/ 1210627 w 1543050"/>
                  <a:gd name="connsiteY11" fmla="*/ 0 h 54158"/>
                  <a:gd name="connsiteX12" fmla="*/ 1543050 w 1543050"/>
                  <a:gd name="connsiteY12" fmla="*/ 0 h 54158"/>
                  <a:gd name="connsiteX13" fmla="*/ 1543050 w 1543050"/>
                  <a:gd name="connsiteY13" fmla="*/ 52258 h 54158"/>
                  <a:gd name="connsiteX14" fmla="*/ 1210627 w 1543050"/>
                  <a:gd name="connsiteY14" fmla="*/ 52258 h 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3050" h="54158">
                    <a:moveTo>
                      <a:pt x="0" y="54159"/>
                    </a:moveTo>
                    <a:lnTo>
                      <a:pt x="0" y="1900"/>
                    </a:lnTo>
                    <a:lnTo>
                      <a:pt x="279082" y="1900"/>
                    </a:lnTo>
                    <a:lnTo>
                      <a:pt x="279082" y="54159"/>
                    </a:lnTo>
                    <a:lnTo>
                      <a:pt x="0" y="54159"/>
                    </a:lnTo>
                    <a:close/>
                    <a:moveTo>
                      <a:pt x="412432" y="53208"/>
                    </a:moveTo>
                    <a:lnTo>
                      <a:pt x="412432" y="950"/>
                    </a:lnTo>
                    <a:lnTo>
                      <a:pt x="1077277" y="0"/>
                    </a:lnTo>
                    <a:lnTo>
                      <a:pt x="1077277" y="52258"/>
                    </a:lnTo>
                    <a:lnTo>
                      <a:pt x="412432" y="53208"/>
                    </a:lnTo>
                    <a:close/>
                    <a:moveTo>
                      <a:pt x="1210627" y="52258"/>
                    </a:moveTo>
                    <a:lnTo>
                      <a:pt x="1210627" y="0"/>
                    </a:lnTo>
                    <a:lnTo>
                      <a:pt x="1543050" y="0"/>
                    </a:lnTo>
                    <a:lnTo>
                      <a:pt x="1543050" y="52258"/>
                    </a:lnTo>
                    <a:lnTo>
                      <a:pt x="1210627" y="52258"/>
                    </a:lnTo>
                    <a:close/>
                  </a:path>
                </a:pathLst>
              </a:custGeom>
              <a:solidFill>
                <a:srgbClr val="0D4167"/>
              </a:solidFill>
              <a:ln w="9525" cap="flat">
                <a:noFill/>
                <a:prstDash val="solid"/>
                <a:miter/>
              </a:ln>
            </p:spPr>
            <p:txBody>
              <a:bodyPr rtlCol="0" anchor="ctr"/>
              <a:lstStyle/>
              <a:p>
                <a:endParaRPr lang="en-US" sz="1800" dirty="0"/>
              </a:p>
            </p:txBody>
          </p:sp>
          <p:sp>
            <p:nvSpPr>
              <p:cNvPr id="19" name="Freeform 18">
                <a:extLst>
                  <a:ext uri="{FF2B5EF4-FFF2-40B4-BE49-F238E27FC236}">
                    <a16:creationId xmlns:a16="http://schemas.microsoft.com/office/drawing/2014/main" id="{BB8E45E3-676E-99E5-5517-6EEC7B93307E}"/>
                  </a:ext>
                </a:extLst>
              </p:cNvPr>
              <p:cNvSpPr/>
              <p:nvPr/>
            </p:nvSpPr>
            <p:spPr>
              <a:xfrm rot="21596325">
                <a:off x="6607895" y="4470748"/>
                <a:ext cx="410015" cy="91444"/>
              </a:xfrm>
              <a:custGeom>
                <a:avLst/>
                <a:gdLst>
                  <a:gd name="connsiteX0" fmla="*/ 0 w 234315"/>
                  <a:gd name="connsiteY0" fmla="*/ 0 h 52258"/>
                  <a:gd name="connsiteX1" fmla="*/ 234315 w 234315"/>
                  <a:gd name="connsiteY1" fmla="*/ 0 h 52258"/>
                  <a:gd name="connsiteX2" fmla="*/ 234315 w 234315"/>
                  <a:gd name="connsiteY2" fmla="*/ 52258 h 52258"/>
                  <a:gd name="connsiteX3" fmla="*/ 0 w 234315"/>
                  <a:gd name="connsiteY3" fmla="*/ 52258 h 52258"/>
                </a:gdLst>
                <a:ahLst/>
                <a:cxnLst>
                  <a:cxn ang="0">
                    <a:pos x="connsiteX0" y="connsiteY0"/>
                  </a:cxn>
                  <a:cxn ang="0">
                    <a:pos x="connsiteX1" y="connsiteY1"/>
                  </a:cxn>
                  <a:cxn ang="0">
                    <a:pos x="connsiteX2" y="connsiteY2"/>
                  </a:cxn>
                  <a:cxn ang="0">
                    <a:pos x="connsiteX3" y="connsiteY3"/>
                  </a:cxn>
                </a:cxnLst>
                <a:rect l="l" t="t" r="r" b="b"/>
                <a:pathLst>
                  <a:path w="234315" h="52258">
                    <a:moveTo>
                      <a:pt x="0" y="0"/>
                    </a:moveTo>
                    <a:lnTo>
                      <a:pt x="234315" y="0"/>
                    </a:lnTo>
                    <a:lnTo>
                      <a:pt x="234315" y="52258"/>
                    </a:lnTo>
                    <a:lnTo>
                      <a:pt x="0" y="52258"/>
                    </a:lnTo>
                    <a:close/>
                  </a:path>
                </a:pathLst>
              </a:custGeom>
              <a:solidFill>
                <a:srgbClr val="ADCF3B"/>
              </a:solidFill>
              <a:ln w="9525" cap="flat">
                <a:noFill/>
                <a:prstDash val="solid"/>
                <a:miter/>
              </a:ln>
            </p:spPr>
            <p:txBody>
              <a:bodyPr rtlCol="0" anchor="ctr"/>
              <a:lstStyle/>
              <a:p>
                <a:endParaRPr lang="en-US" sz="1800" dirty="0"/>
              </a:p>
            </p:txBody>
          </p:sp>
        </p:grpSp>
      </p:grpSp>
      <p:sp>
        <p:nvSpPr>
          <p:cNvPr id="46" name="Slide Number Placeholder 3">
            <a:extLst>
              <a:ext uri="{FF2B5EF4-FFF2-40B4-BE49-F238E27FC236}">
                <a16:creationId xmlns:a16="http://schemas.microsoft.com/office/drawing/2014/main" id="{E4596F27-4EE5-BE61-8ADC-7163838AAD51}"/>
              </a:ext>
            </a:extLst>
          </p:cNvPr>
          <p:cNvSpPr>
            <a:spLocks noGrp="1"/>
          </p:cNvSpPr>
          <p:nvPr>
            <p:ph type="sldNum" sz="quarter" idx="4"/>
          </p:nvPr>
        </p:nvSpPr>
        <p:spPr>
          <a:xfrm>
            <a:off x="-8645" y="6402545"/>
            <a:ext cx="706343" cy="366183"/>
          </a:xfrm>
          <a:prstGeom prst="rect">
            <a:avLst/>
          </a:prstGeom>
        </p:spPr>
        <p:txBody>
          <a:bodyPr vert="horz" lIns="91440" tIns="45720" rIns="91440" bIns="45720" rtlCol="0" anchor="ctr"/>
          <a:lstStyle>
            <a:lvl1pPr algn="l">
              <a:defRPr sz="933">
                <a:solidFill>
                  <a:schemeClr val="tx1"/>
                </a:solidFill>
              </a:defRPr>
            </a:lvl1pPr>
          </a:lstStyle>
          <a:p>
            <a:fld id="{CA8081DE-3010-4FA2-AAF2-9639CD890589}" type="slidenum">
              <a:rPr lang="en-US" smtClean="0"/>
              <a:pPr/>
              <a:t>‹#›</a:t>
            </a:fld>
            <a:endParaRPr lang="en-US" dirty="0"/>
          </a:p>
        </p:txBody>
      </p:sp>
    </p:spTree>
    <p:extLst>
      <p:ext uri="{BB962C8B-B14F-4D97-AF65-F5344CB8AC3E}">
        <p14:creationId xmlns:p14="http://schemas.microsoft.com/office/powerpoint/2010/main" val="3083321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_FN">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704302CB-792A-4A41-9593-78A616A89501}"/>
              </a:ext>
            </a:extLst>
          </p:cNvPr>
          <p:cNvSpPr>
            <a:spLocks noGrp="1" noChangeArrowheads="1"/>
          </p:cNvSpPr>
          <p:nvPr>
            <p:ph type="title"/>
          </p:nvPr>
        </p:nvSpPr>
        <p:spPr>
          <a:xfrm>
            <a:off x="243419" y="245419"/>
            <a:ext cx="10770021" cy="904771"/>
          </a:xfrm>
          <a:prstGeom prst="rect">
            <a:avLst/>
          </a:prstGeom>
          <a:noFill/>
          <a:ln w="9525">
            <a:noFill/>
            <a:miter lim="800000"/>
          </a:ln>
        </p:spPr>
        <p:txBody>
          <a:bodyPr vert="horz" wrap="square" lIns="0" tIns="45720" rIns="0" bIns="45720" numCol="1" anchor="b" anchorCtr="0" compatLnSpc="1">
            <a:prstTxWarp prst="textNoShape">
              <a:avLst/>
            </a:prstTxWarp>
          </a:bodyPr>
          <a:lstStyle/>
          <a:p>
            <a:pPr lvl="0"/>
            <a:r>
              <a:rPr lang="en-GB"/>
              <a:t>Click to edit Master title style</a:t>
            </a:r>
          </a:p>
        </p:txBody>
      </p:sp>
      <p:sp>
        <p:nvSpPr>
          <p:cNvPr id="11" name="Content Placeholder 10">
            <a:extLst>
              <a:ext uri="{FF2B5EF4-FFF2-40B4-BE49-F238E27FC236}">
                <a16:creationId xmlns:a16="http://schemas.microsoft.com/office/drawing/2014/main" id="{0FB5DD85-C6AF-4F5A-AAB7-F30C7A5F540E}"/>
              </a:ext>
            </a:extLst>
          </p:cNvPr>
          <p:cNvSpPr>
            <a:spLocks noGrp="1"/>
          </p:cNvSpPr>
          <p:nvPr>
            <p:ph sz="quarter" idx="10"/>
          </p:nvPr>
        </p:nvSpPr>
        <p:spPr>
          <a:xfrm>
            <a:off x="243180" y="1432200"/>
            <a:ext cx="11580521" cy="4614299"/>
          </a:xfrm>
        </p:spPr>
        <p:txBody>
          <a:bodyPr lIns="0"/>
          <a:lstStyle>
            <a:lvl1pPr>
              <a:defRPr sz="2133"/>
            </a:lvl1pPr>
            <a:lvl2pPr>
              <a:defRPr sz="1867"/>
            </a:lvl2pPr>
            <a:lvl3pPr>
              <a:defRPr sz="1600"/>
            </a:lvl3pPr>
            <a:lvl4pPr>
              <a:defRPr sz="1467"/>
            </a:lvl4pPr>
            <a:lvl5pPr>
              <a:defRPr sz="1333"/>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2" name="Straight Connector 1">
            <a:extLst>
              <a:ext uri="{FF2B5EF4-FFF2-40B4-BE49-F238E27FC236}">
                <a16:creationId xmlns:a16="http://schemas.microsoft.com/office/drawing/2014/main" id="{272FE163-535F-206F-6C3D-30488F780F6A}"/>
              </a:ext>
            </a:extLst>
          </p:cNvPr>
          <p:cNvCxnSpPr>
            <a:cxnSpLocks/>
          </p:cNvCxnSpPr>
          <p:nvPr userDrawn="1"/>
        </p:nvCxnSpPr>
        <p:spPr bwMode="auto">
          <a:xfrm flipH="1">
            <a:off x="-7679" y="1270808"/>
            <a:ext cx="11831380" cy="0"/>
          </a:xfrm>
          <a:prstGeom prst="line">
            <a:avLst/>
          </a:prstGeom>
          <a:solidFill>
            <a:schemeClr val="accent1"/>
          </a:solid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 name="Slide Number Placeholder 3">
            <a:extLst>
              <a:ext uri="{FF2B5EF4-FFF2-40B4-BE49-F238E27FC236}">
                <a16:creationId xmlns:a16="http://schemas.microsoft.com/office/drawing/2014/main" id="{0A6EDC36-87E1-970C-9B58-E925E80A6E5A}"/>
              </a:ext>
            </a:extLst>
          </p:cNvPr>
          <p:cNvSpPr>
            <a:spLocks noGrp="1"/>
          </p:cNvSpPr>
          <p:nvPr>
            <p:ph type="sldNum" sz="quarter" idx="4"/>
          </p:nvPr>
        </p:nvSpPr>
        <p:spPr>
          <a:xfrm>
            <a:off x="11542911" y="6402543"/>
            <a:ext cx="602699" cy="366183"/>
          </a:xfrm>
          <a:prstGeom prst="rect">
            <a:avLst/>
          </a:prstGeom>
        </p:spPr>
        <p:txBody>
          <a:bodyPr vert="horz" lIns="91440" tIns="45720" rIns="91440" bIns="45720" rtlCol="0" anchor="ctr"/>
          <a:lstStyle>
            <a:lvl1pPr algn="r">
              <a:defRPr sz="1200" b="1">
                <a:solidFill>
                  <a:schemeClr val="bg1"/>
                </a:solidFill>
              </a:defRPr>
            </a:lvl1pPr>
          </a:lstStyle>
          <a:p>
            <a:fld id="{CA8081DE-3010-4FA2-AAF2-9639CD890589}" type="slidenum">
              <a:rPr lang="en-US" smtClean="0"/>
              <a:pPr/>
              <a:t>‹#›</a:t>
            </a:fld>
            <a:endParaRPr lang="en-US" dirty="0"/>
          </a:p>
        </p:txBody>
      </p:sp>
      <p:sp>
        <p:nvSpPr>
          <p:cNvPr id="7" name="Footer Placeholder 4">
            <a:extLst>
              <a:ext uri="{FF2B5EF4-FFF2-40B4-BE49-F238E27FC236}">
                <a16:creationId xmlns:a16="http://schemas.microsoft.com/office/drawing/2014/main" id="{E5B3E48E-A451-C9A5-1409-51B2708FD9EF}"/>
              </a:ext>
            </a:extLst>
          </p:cNvPr>
          <p:cNvSpPr>
            <a:spLocks noGrp="1"/>
          </p:cNvSpPr>
          <p:nvPr>
            <p:ph type="ftr" sz="quarter" idx="3"/>
          </p:nvPr>
        </p:nvSpPr>
        <p:spPr>
          <a:xfrm>
            <a:off x="243419" y="6029411"/>
            <a:ext cx="11140133" cy="555415"/>
          </a:xfrm>
          <a:prstGeom prst="rect">
            <a:avLst/>
          </a:prstGeom>
        </p:spPr>
        <p:txBody>
          <a:bodyPr vert="horz" lIns="0" tIns="0" rIns="0" bIns="0" rtlCol="0" anchor="b"/>
          <a:lstStyle>
            <a:defPPr>
              <a:defRPr lang="en-US"/>
            </a:defPPr>
            <a:lvl1pPr marL="0" algn="l" defTabSz="609585" rtl="0" eaLnBrk="1" latinLnBrk="0" hangingPunct="1">
              <a:defRPr sz="933" kern="1200">
                <a:solidFill>
                  <a:schemeClr val="tx1">
                    <a:lumMod val="60000"/>
                    <a:lumOff val="40000"/>
                  </a:schemeClr>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763079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704302CB-792A-4A41-9593-78A616A89501}"/>
              </a:ext>
            </a:extLst>
          </p:cNvPr>
          <p:cNvSpPr>
            <a:spLocks noGrp="1" noChangeArrowheads="1"/>
          </p:cNvSpPr>
          <p:nvPr>
            <p:ph type="title"/>
          </p:nvPr>
        </p:nvSpPr>
        <p:spPr>
          <a:xfrm>
            <a:off x="243419" y="245419"/>
            <a:ext cx="10770021" cy="904771"/>
          </a:xfrm>
          <a:prstGeom prst="rect">
            <a:avLst/>
          </a:prstGeom>
          <a:noFill/>
          <a:ln w="9525">
            <a:noFill/>
            <a:miter lim="800000"/>
          </a:ln>
        </p:spPr>
        <p:txBody>
          <a:bodyPr vert="horz" wrap="square" lIns="0" tIns="45720" rIns="0" bIns="45720" numCol="1" anchor="b" anchorCtr="0" compatLnSpc="1">
            <a:prstTxWarp prst="textNoShape">
              <a:avLst/>
            </a:prstTxWarp>
          </a:bodyPr>
          <a:lstStyle/>
          <a:p>
            <a:pPr lvl="0"/>
            <a:r>
              <a:rPr lang="en-GB"/>
              <a:t>Click to edit Master title style</a:t>
            </a:r>
          </a:p>
        </p:txBody>
      </p:sp>
      <p:sp>
        <p:nvSpPr>
          <p:cNvPr id="11" name="Content Placeholder 10">
            <a:extLst>
              <a:ext uri="{FF2B5EF4-FFF2-40B4-BE49-F238E27FC236}">
                <a16:creationId xmlns:a16="http://schemas.microsoft.com/office/drawing/2014/main" id="{0FB5DD85-C6AF-4F5A-AAB7-F30C7A5F540E}"/>
              </a:ext>
            </a:extLst>
          </p:cNvPr>
          <p:cNvSpPr>
            <a:spLocks noGrp="1"/>
          </p:cNvSpPr>
          <p:nvPr>
            <p:ph sz="quarter" idx="10"/>
          </p:nvPr>
        </p:nvSpPr>
        <p:spPr>
          <a:xfrm>
            <a:off x="243180" y="1432200"/>
            <a:ext cx="11580521" cy="4614299"/>
          </a:xfrm>
        </p:spPr>
        <p:txBody>
          <a:bodyPr l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2" name="Straight Connector 1">
            <a:extLst>
              <a:ext uri="{FF2B5EF4-FFF2-40B4-BE49-F238E27FC236}">
                <a16:creationId xmlns:a16="http://schemas.microsoft.com/office/drawing/2014/main" id="{272FE163-535F-206F-6C3D-30488F780F6A}"/>
              </a:ext>
            </a:extLst>
          </p:cNvPr>
          <p:cNvCxnSpPr>
            <a:cxnSpLocks/>
          </p:cNvCxnSpPr>
          <p:nvPr userDrawn="1"/>
        </p:nvCxnSpPr>
        <p:spPr bwMode="auto">
          <a:xfrm flipH="1">
            <a:off x="-7679" y="1270808"/>
            <a:ext cx="11831380" cy="0"/>
          </a:xfrm>
          <a:prstGeom prst="line">
            <a:avLst/>
          </a:prstGeom>
          <a:solidFill>
            <a:schemeClr val="accent1"/>
          </a:solid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 name="Slide Number Placeholder 3">
            <a:extLst>
              <a:ext uri="{FF2B5EF4-FFF2-40B4-BE49-F238E27FC236}">
                <a16:creationId xmlns:a16="http://schemas.microsoft.com/office/drawing/2014/main" id="{0A6EDC36-87E1-970C-9B58-E925E80A6E5A}"/>
              </a:ext>
            </a:extLst>
          </p:cNvPr>
          <p:cNvSpPr>
            <a:spLocks noGrp="1"/>
          </p:cNvSpPr>
          <p:nvPr>
            <p:ph type="sldNum" sz="quarter" idx="4"/>
          </p:nvPr>
        </p:nvSpPr>
        <p:spPr>
          <a:xfrm>
            <a:off x="11542911" y="6402543"/>
            <a:ext cx="602699" cy="366183"/>
          </a:xfrm>
          <a:prstGeom prst="rect">
            <a:avLst/>
          </a:prstGeom>
        </p:spPr>
        <p:txBody>
          <a:bodyPr vert="horz" lIns="91440" tIns="45720" rIns="91440" bIns="45720" rtlCol="0" anchor="ctr"/>
          <a:lstStyle>
            <a:lvl1pPr algn="r">
              <a:defRPr sz="1200" b="1">
                <a:solidFill>
                  <a:schemeClr val="bg1"/>
                </a:solidFill>
              </a:defRPr>
            </a:lvl1pPr>
          </a:lstStyle>
          <a:p>
            <a:fld id="{CA8081DE-3010-4FA2-AAF2-9639CD890589}" type="slidenum">
              <a:rPr lang="en-US" smtClean="0"/>
              <a:pPr/>
              <a:t>‹#›</a:t>
            </a:fld>
            <a:endParaRPr lang="en-US" dirty="0"/>
          </a:p>
        </p:txBody>
      </p:sp>
      <p:sp>
        <p:nvSpPr>
          <p:cNvPr id="7" name="Footer Placeholder 4">
            <a:extLst>
              <a:ext uri="{FF2B5EF4-FFF2-40B4-BE49-F238E27FC236}">
                <a16:creationId xmlns:a16="http://schemas.microsoft.com/office/drawing/2014/main" id="{E5B3E48E-A451-C9A5-1409-51B2708FD9EF}"/>
              </a:ext>
            </a:extLst>
          </p:cNvPr>
          <p:cNvSpPr>
            <a:spLocks noGrp="1"/>
          </p:cNvSpPr>
          <p:nvPr>
            <p:ph type="ftr" sz="quarter" idx="3"/>
          </p:nvPr>
        </p:nvSpPr>
        <p:spPr>
          <a:xfrm>
            <a:off x="243419" y="6126481"/>
            <a:ext cx="11140133" cy="439732"/>
          </a:xfrm>
          <a:prstGeom prst="rect">
            <a:avLst/>
          </a:prstGeom>
        </p:spPr>
        <p:txBody>
          <a:bodyPr vert="horz" lIns="0" tIns="0" rIns="0" bIns="0" rtlCol="0" anchor="b"/>
          <a:lstStyle>
            <a:lvl1pPr algn="l">
              <a:defRPr sz="933">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2464237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543387D8-496A-325B-E244-8141B13F4B71}"/>
              </a:ext>
            </a:extLst>
          </p:cNvPr>
          <p:cNvSpPr>
            <a:spLocks noGrp="1" noChangeArrowheads="1"/>
          </p:cNvSpPr>
          <p:nvPr>
            <p:ph type="title"/>
          </p:nvPr>
        </p:nvSpPr>
        <p:spPr>
          <a:xfrm>
            <a:off x="243419" y="245419"/>
            <a:ext cx="10688741" cy="904771"/>
          </a:xfrm>
          <a:prstGeom prst="rect">
            <a:avLst/>
          </a:prstGeom>
          <a:noFill/>
          <a:ln w="9525">
            <a:noFill/>
            <a:miter lim="800000"/>
          </a:ln>
        </p:spPr>
        <p:txBody>
          <a:bodyPr vert="horz" wrap="square" lIns="0" tIns="45720" rIns="0" bIns="45720" numCol="1" anchor="b" anchorCtr="0" compatLnSpc="1">
            <a:prstTxWarp prst="textNoShape">
              <a:avLst/>
            </a:prstTxWarp>
          </a:bodyPr>
          <a:lstStyle/>
          <a:p>
            <a:pPr lvl="0"/>
            <a:r>
              <a:rPr lang="en-GB"/>
              <a:t>Click to edit Master title style</a:t>
            </a:r>
          </a:p>
        </p:txBody>
      </p:sp>
      <p:cxnSp>
        <p:nvCxnSpPr>
          <p:cNvPr id="11" name="Straight Connector 10">
            <a:extLst>
              <a:ext uri="{FF2B5EF4-FFF2-40B4-BE49-F238E27FC236}">
                <a16:creationId xmlns:a16="http://schemas.microsoft.com/office/drawing/2014/main" id="{70A4E2D4-1380-6F21-7B88-6ECEBA537FF9}"/>
              </a:ext>
            </a:extLst>
          </p:cNvPr>
          <p:cNvCxnSpPr>
            <a:cxnSpLocks/>
          </p:cNvCxnSpPr>
          <p:nvPr userDrawn="1"/>
        </p:nvCxnSpPr>
        <p:spPr bwMode="auto">
          <a:xfrm flipH="1">
            <a:off x="-7679" y="1270808"/>
            <a:ext cx="11831380" cy="0"/>
          </a:xfrm>
          <a:prstGeom prst="line">
            <a:avLst/>
          </a:prstGeom>
          <a:solidFill>
            <a:schemeClr val="accent1"/>
          </a:solid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 name="Slide Number Placeholder 3">
            <a:extLst>
              <a:ext uri="{FF2B5EF4-FFF2-40B4-BE49-F238E27FC236}">
                <a16:creationId xmlns:a16="http://schemas.microsoft.com/office/drawing/2014/main" id="{024A7AE1-A126-C7F3-42FF-86D5653802FE}"/>
              </a:ext>
            </a:extLst>
          </p:cNvPr>
          <p:cNvSpPr>
            <a:spLocks noGrp="1"/>
          </p:cNvSpPr>
          <p:nvPr>
            <p:ph type="sldNum" sz="quarter" idx="4"/>
          </p:nvPr>
        </p:nvSpPr>
        <p:spPr>
          <a:xfrm>
            <a:off x="11542911" y="6402543"/>
            <a:ext cx="602699" cy="366183"/>
          </a:xfrm>
          <a:prstGeom prst="rect">
            <a:avLst/>
          </a:prstGeom>
        </p:spPr>
        <p:txBody>
          <a:bodyPr vert="horz" lIns="91440" tIns="45720" rIns="91440" bIns="45720" rtlCol="0" anchor="ctr"/>
          <a:lstStyle>
            <a:lvl1pPr algn="r">
              <a:defRPr sz="1200" b="1">
                <a:solidFill>
                  <a:schemeClr val="bg1"/>
                </a:solidFill>
              </a:defRPr>
            </a:lvl1pPr>
          </a:lstStyle>
          <a:p>
            <a:fld id="{CA8081DE-3010-4FA2-AAF2-9639CD890589}" type="slidenum">
              <a:rPr lang="en-US" smtClean="0"/>
              <a:pPr/>
              <a:t>‹#›</a:t>
            </a:fld>
            <a:endParaRPr lang="en-US" dirty="0"/>
          </a:p>
        </p:txBody>
      </p:sp>
      <p:sp>
        <p:nvSpPr>
          <p:cNvPr id="4" name="Footer Placeholder 4">
            <a:extLst>
              <a:ext uri="{FF2B5EF4-FFF2-40B4-BE49-F238E27FC236}">
                <a16:creationId xmlns:a16="http://schemas.microsoft.com/office/drawing/2014/main" id="{EFB03C09-7469-9576-DBB5-D70D33BE350E}"/>
              </a:ext>
            </a:extLst>
          </p:cNvPr>
          <p:cNvSpPr>
            <a:spLocks noGrp="1"/>
          </p:cNvSpPr>
          <p:nvPr>
            <p:ph type="ftr" sz="quarter" idx="3"/>
          </p:nvPr>
        </p:nvSpPr>
        <p:spPr>
          <a:xfrm>
            <a:off x="243419" y="6010798"/>
            <a:ext cx="11140133" cy="555415"/>
          </a:xfrm>
          <a:prstGeom prst="rect">
            <a:avLst/>
          </a:prstGeom>
        </p:spPr>
        <p:txBody>
          <a:bodyPr vert="horz" lIns="0" tIns="0" rIns="0" bIns="0" rtlCol="0" anchor="b"/>
          <a:lstStyle>
            <a:lvl1pPr algn="l">
              <a:defRPr sz="933">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1640687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25F3184D-959A-49DB-ACDA-B1D6679F358E}"/>
              </a:ext>
            </a:extLst>
          </p:cNvPr>
          <p:cNvSpPr>
            <a:spLocks noGrp="1"/>
          </p:cNvSpPr>
          <p:nvPr>
            <p:ph type="body" idx="1"/>
          </p:nvPr>
        </p:nvSpPr>
        <p:spPr>
          <a:xfrm>
            <a:off x="243418" y="1389425"/>
            <a:ext cx="5623983" cy="904771"/>
          </a:xfrm>
        </p:spPr>
        <p:txBody>
          <a:bodyPr lIns="0" rIns="0" anchor="b"/>
          <a:lstStyle>
            <a:lvl1pPr marL="0" indent="0">
              <a:buNone/>
              <a:defRPr sz="24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10" name="Content Placeholder 3">
            <a:extLst>
              <a:ext uri="{FF2B5EF4-FFF2-40B4-BE49-F238E27FC236}">
                <a16:creationId xmlns:a16="http://schemas.microsoft.com/office/drawing/2014/main" id="{1C9E482F-3396-401B-AC1C-B773E1CB9916}"/>
              </a:ext>
            </a:extLst>
          </p:cNvPr>
          <p:cNvSpPr>
            <a:spLocks noGrp="1"/>
          </p:cNvSpPr>
          <p:nvPr>
            <p:ph sz="half" idx="2"/>
          </p:nvPr>
        </p:nvSpPr>
        <p:spPr>
          <a:xfrm>
            <a:off x="243418" y="2356882"/>
            <a:ext cx="5623983" cy="3646521"/>
          </a:xfrm>
        </p:spPr>
        <p:txBody>
          <a:bodyPr lIns="0" rIns="0"/>
          <a:lstStyle>
            <a:lvl1pPr>
              <a:spcBef>
                <a:spcPts val="800"/>
              </a:spcBef>
              <a:defRPr sz="2133"/>
            </a:lvl1pPr>
            <a:lvl2pPr>
              <a:spcBef>
                <a:spcPts val="800"/>
              </a:spcBef>
              <a:defRPr sz="1867"/>
            </a:lvl2pPr>
            <a:lvl3pPr>
              <a:spcBef>
                <a:spcPts val="800"/>
              </a:spcBef>
              <a:defRPr sz="1600"/>
            </a:lvl3pPr>
            <a:lvl4pPr>
              <a:spcBef>
                <a:spcPts val="800"/>
              </a:spcBef>
              <a:defRPr sz="1600"/>
            </a:lvl4pPr>
            <a:lvl5pPr>
              <a:spcBef>
                <a:spcPts val="8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4">
            <a:extLst>
              <a:ext uri="{FF2B5EF4-FFF2-40B4-BE49-F238E27FC236}">
                <a16:creationId xmlns:a16="http://schemas.microsoft.com/office/drawing/2014/main" id="{B193A216-4A5D-43D8-A657-DC2565226068}"/>
              </a:ext>
            </a:extLst>
          </p:cNvPr>
          <p:cNvSpPr>
            <a:spLocks noGrp="1"/>
          </p:cNvSpPr>
          <p:nvPr>
            <p:ph type="body" sz="quarter" idx="3"/>
          </p:nvPr>
        </p:nvSpPr>
        <p:spPr>
          <a:xfrm>
            <a:off x="6324601" y="1389425"/>
            <a:ext cx="5623983" cy="904771"/>
          </a:xfrm>
        </p:spPr>
        <p:txBody>
          <a:bodyPr lIns="0" rIns="0" anchor="b"/>
          <a:lstStyle>
            <a:lvl1pPr marL="0" indent="0">
              <a:buNone/>
              <a:defRPr sz="24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12" name="Content Placeholder 5">
            <a:extLst>
              <a:ext uri="{FF2B5EF4-FFF2-40B4-BE49-F238E27FC236}">
                <a16:creationId xmlns:a16="http://schemas.microsoft.com/office/drawing/2014/main" id="{AF20932A-45BB-4742-8543-B8FDB2C8BA5C}"/>
              </a:ext>
            </a:extLst>
          </p:cNvPr>
          <p:cNvSpPr>
            <a:spLocks noGrp="1"/>
          </p:cNvSpPr>
          <p:nvPr>
            <p:ph sz="quarter" idx="4"/>
          </p:nvPr>
        </p:nvSpPr>
        <p:spPr>
          <a:xfrm>
            <a:off x="6324601" y="2356882"/>
            <a:ext cx="5623983" cy="3646521"/>
          </a:xfrm>
        </p:spPr>
        <p:txBody>
          <a:bodyPr lIns="0" rIns="0"/>
          <a:lstStyle>
            <a:lvl1pPr>
              <a:spcBef>
                <a:spcPts val="800"/>
              </a:spcBef>
              <a:defRPr sz="2133"/>
            </a:lvl1pPr>
            <a:lvl2pPr>
              <a:spcBef>
                <a:spcPts val="800"/>
              </a:spcBef>
              <a:defRPr sz="1867"/>
            </a:lvl2pPr>
            <a:lvl3pPr>
              <a:spcBef>
                <a:spcPts val="800"/>
              </a:spcBef>
              <a:defRPr sz="1600"/>
            </a:lvl3pPr>
            <a:lvl4pPr>
              <a:spcBef>
                <a:spcPts val="800"/>
              </a:spcBef>
              <a:defRPr sz="1600"/>
            </a:lvl4pPr>
            <a:lvl5pPr>
              <a:spcBef>
                <a:spcPts val="8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Rectangle 2">
            <a:extLst>
              <a:ext uri="{FF2B5EF4-FFF2-40B4-BE49-F238E27FC236}">
                <a16:creationId xmlns:a16="http://schemas.microsoft.com/office/drawing/2014/main" id="{E2218317-9EB5-5AA0-3EDD-D7409416483E}"/>
              </a:ext>
            </a:extLst>
          </p:cNvPr>
          <p:cNvSpPr>
            <a:spLocks noGrp="1" noChangeArrowheads="1"/>
          </p:cNvSpPr>
          <p:nvPr>
            <p:ph type="title"/>
          </p:nvPr>
        </p:nvSpPr>
        <p:spPr>
          <a:xfrm>
            <a:off x="243419" y="245419"/>
            <a:ext cx="11580523" cy="904771"/>
          </a:xfrm>
          <a:prstGeom prst="rect">
            <a:avLst/>
          </a:prstGeom>
          <a:noFill/>
          <a:ln w="9525">
            <a:noFill/>
            <a:miter lim="800000"/>
          </a:ln>
        </p:spPr>
        <p:txBody>
          <a:bodyPr vert="horz" wrap="square" lIns="0" tIns="45720" rIns="0" bIns="45720" numCol="1" anchor="b" anchorCtr="0" compatLnSpc="1">
            <a:prstTxWarp prst="textNoShape">
              <a:avLst/>
            </a:prstTxWarp>
          </a:bodyPr>
          <a:lstStyle/>
          <a:p>
            <a:pPr lvl="0"/>
            <a:r>
              <a:rPr lang="en-GB"/>
              <a:t>Click to edit Master title style</a:t>
            </a:r>
          </a:p>
        </p:txBody>
      </p:sp>
      <p:cxnSp>
        <p:nvCxnSpPr>
          <p:cNvPr id="15" name="Straight Connector 14">
            <a:extLst>
              <a:ext uri="{FF2B5EF4-FFF2-40B4-BE49-F238E27FC236}">
                <a16:creationId xmlns:a16="http://schemas.microsoft.com/office/drawing/2014/main" id="{F1788312-CD67-969C-0F35-CCAA6709F1D3}"/>
              </a:ext>
            </a:extLst>
          </p:cNvPr>
          <p:cNvCxnSpPr>
            <a:cxnSpLocks/>
          </p:cNvCxnSpPr>
          <p:nvPr userDrawn="1"/>
        </p:nvCxnSpPr>
        <p:spPr bwMode="auto">
          <a:xfrm flipH="1">
            <a:off x="-7679" y="1270808"/>
            <a:ext cx="11831380" cy="0"/>
          </a:xfrm>
          <a:prstGeom prst="line">
            <a:avLst/>
          </a:prstGeom>
          <a:solidFill>
            <a:schemeClr val="accent1"/>
          </a:solid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 name="Slide Number Placeholder 3">
            <a:extLst>
              <a:ext uri="{FF2B5EF4-FFF2-40B4-BE49-F238E27FC236}">
                <a16:creationId xmlns:a16="http://schemas.microsoft.com/office/drawing/2014/main" id="{F12A7F66-868B-CB17-49D5-8E5422663A18}"/>
              </a:ext>
            </a:extLst>
          </p:cNvPr>
          <p:cNvSpPr>
            <a:spLocks noGrp="1"/>
          </p:cNvSpPr>
          <p:nvPr>
            <p:ph type="sldNum" sz="quarter" idx="10"/>
          </p:nvPr>
        </p:nvSpPr>
        <p:spPr>
          <a:xfrm>
            <a:off x="11542911" y="6402543"/>
            <a:ext cx="602699" cy="366183"/>
          </a:xfrm>
          <a:prstGeom prst="rect">
            <a:avLst/>
          </a:prstGeom>
        </p:spPr>
        <p:txBody>
          <a:bodyPr vert="horz" lIns="91440" tIns="45720" rIns="91440" bIns="45720" rtlCol="0" anchor="ctr"/>
          <a:lstStyle>
            <a:lvl1pPr algn="r">
              <a:defRPr sz="1200" b="1">
                <a:solidFill>
                  <a:schemeClr val="bg1"/>
                </a:solidFill>
              </a:defRPr>
            </a:lvl1pPr>
          </a:lstStyle>
          <a:p>
            <a:fld id="{CA8081DE-3010-4FA2-AAF2-9639CD890589}" type="slidenum">
              <a:rPr lang="en-US" smtClean="0"/>
              <a:pPr/>
              <a:t>‹#›</a:t>
            </a:fld>
            <a:endParaRPr lang="en-US" dirty="0"/>
          </a:p>
        </p:txBody>
      </p:sp>
      <p:sp>
        <p:nvSpPr>
          <p:cNvPr id="4" name="Footer Placeholder 4">
            <a:extLst>
              <a:ext uri="{FF2B5EF4-FFF2-40B4-BE49-F238E27FC236}">
                <a16:creationId xmlns:a16="http://schemas.microsoft.com/office/drawing/2014/main" id="{F586653E-E7DB-21CF-337C-0011D4723873}"/>
              </a:ext>
            </a:extLst>
          </p:cNvPr>
          <p:cNvSpPr>
            <a:spLocks noGrp="1"/>
          </p:cNvSpPr>
          <p:nvPr>
            <p:ph type="ftr" sz="quarter" idx="11"/>
          </p:nvPr>
        </p:nvSpPr>
        <p:spPr>
          <a:xfrm>
            <a:off x="243419" y="6066089"/>
            <a:ext cx="11140133" cy="500124"/>
          </a:xfrm>
          <a:prstGeom prst="rect">
            <a:avLst/>
          </a:prstGeom>
        </p:spPr>
        <p:txBody>
          <a:bodyPr vert="horz" lIns="0" tIns="0" rIns="0" bIns="0" rtlCol="0" anchor="b"/>
          <a:lstStyle>
            <a:lvl1pPr algn="l">
              <a:defRPr sz="933">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864171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PO-Section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C31A3C-A687-E72B-D19C-B83E4870D0FF}"/>
              </a:ext>
            </a:extLst>
          </p:cNvPr>
          <p:cNvSpPr/>
          <p:nvPr userDrawn="1"/>
        </p:nvSpPr>
        <p:spPr bwMode="auto">
          <a:xfrm>
            <a:off x="0" y="-25685"/>
            <a:ext cx="12192000" cy="6883685"/>
          </a:xfrm>
          <a:prstGeom prst="rect">
            <a:avLst/>
          </a:prstGeom>
          <a:solidFill>
            <a:schemeClr val="tx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1867" i="0" u="none" strike="noStrike" cap="none" normalizeH="0" baseline="0" dirty="0">
              <a:ln>
                <a:noFill/>
              </a:ln>
              <a:solidFill>
                <a:schemeClr val="accent2"/>
              </a:solidFill>
              <a:effectLst/>
              <a:latin typeface="+mn-lt"/>
              <a:ea typeface="ＭＳ Ｐゴシック" charset="0"/>
            </a:endParaRPr>
          </a:p>
        </p:txBody>
      </p:sp>
      <p:sp>
        <p:nvSpPr>
          <p:cNvPr id="9" name="Rectangle 2">
            <a:extLst>
              <a:ext uri="{FF2B5EF4-FFF2-40B4-BE49-F238E27FC236}">
                <a16:creationId xmlns:a16="http://schemas.microsoft.com/office/drawing/2014/main" id="{6023E1F4-18BA-5740-966D-CCF96BDBD0D1}"/>
              </a:ext>
            </a:extLst>
          </p:cNvPr>
          <p:cNvSpPr>
            <a:spLocks noGrp="1" noChangeArrowheads="1"/>
          </p:cNvSpPr>
          <p:nvPr>
            <p:ph type="ctrTitle"/>
          </p:nvPr>
        </p:nvSpPr>
        <p:spPr>
          <a:xfrm>
            <a:off x="2180492" y="3531392"/>
            <a:ext cx="9384565" cy="838200"/>
          </a:xfrm>
          <a:prstGeom prst="rect">
            <a:avLst/>
          </a:prstGeom>
          <a:solidFill>
            <a:schemeClr val="tx2">
              <a:alpha val="0"/>
            </a:schemeClr>
          </a:solidFill>
        </p:spPr>
        <p:txBody>
          <a:bodyPr/>
          <a:lstStyle>
            <a:lvl1pPr algn="r" defTabSz="598988" eaLnBrk="1" hangingPunct="1">
              <a:lnSpc>
                <a:spcPct val="90000"/>
              </a:lnSpc>
              <a:buClr>
                <a:srgbClr val="46829E"/>
              </a:buClr>
              <a:tabLst>
                <a:tab pos="0" algn="l"/>
                <a:tab pos="1219140" algn="l"/>
                <a:tab pos="2438278" algn="l"/>
                <a:tab pos="3657418" algn="l"/>
                <a:tab pos="4876557" algn="l"/>
                <a:tab pos="6095696" algn="l"/>
                <a:tab pos="7314834" algn="l"/>
                <a:tab pos="8533973" algn="l"/>
                <a:tab pos="9753112" algn="l"/>
                <a:tab pos="10972252" algn="l"/>
                <a:tab pos="12191390" algn="l"/>
                <a:tab pos="13410530" algn="l"/>
              </a:tabLst>
              <a:defRPr sz="4267" b="1">
                <a:solidFill>
                  <a:schemeClr val="accent2"/>
                </a:solidFill>
                <a:latin typeface="Arial" charset="0"/>
                <a:ea typeface="Arial" charset="0"/>
                <a:cs typeface="Arial" charset="0"/>
              </a:defRPr>
            </a:lvl1pPr>
          </a:lstStyle>
          <a:p>
            <a:pPr lvl="0"/>
            <a:r>
              <a:rPr lang="en-GB" noProof="0"/>
              <a:t>Click to edit Master title style</a:t>
            </a:r>
          </a:p>
        </p:txBody>
      </p:sp>
      <p:cxnSp>
        <p:nvCxnSpPr>
          <p:cNvPr id="11" name="Straight Connector 10">
            <a:extLst>
              <a:ext uri="{FF2B5EF4-FFF2-40B4-BE49-F238E27FC236}">
                <a16:creationId xmlns:a16="http://schemas.microsoft.com/office/drawing/2014/main" id="{A82DFCB3-2435-4DE9-4563-C55EEC989506}"/>
              </a:ext>
            </a:extLst>
          </p:cNvPr>
          <p:cNvCxnSpPr>
            <a:cxnSpLocks/>
          </p:cNvCxnSpPr>
          <p:nvPr userDrawn="1"/>
        </p:nvCxnSpPr>
        <p:spPr bwMode="auto">
          <a:xfrm flipH="1">
            <a:off x="3055525" y="4477973"/>
            <a:ext cx="9136475" cy="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 name="Right Triangle 3">
            <a:extLst>
              <a:ext uri="{FF2B5EF4-FFF2-40B4-BE49-F238E27FC236}">
                <a16:creationId xmlns:a16="http://schemas.microsoft.com/office/drawing/2014/main" id="{99D1F44F-DDA8-5A5F-405F-2C684ED72E59}"/>
              </a:ext>
            </a:extLst>
          </p:cNvPr>
          <p:cNvSpPr/>
          <p:nvPr userDrawn="1"/>
        </p:nvSpPr>
        <p:spPr bwMode="auto">
          <a:xfrm rot="5400000">
            <a:off x="-300306" y="274622"/>
            <a:ext cx="5641533" cy="5040921"/>
          </a:xfrm>
          <a:prstGeom prst="rtTriangle">
            <a:avLst/>
          </a:prstGeom>
          <a:solidFill>
            <a:schemeClr val="accent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dirty="0">
              <a:ln>
                <a:noFill/>
              </a:ln>
              <a:solidFill>
                <a:schemeClr val="bg1"/>
              </a:solidFill>
              <a:effectLst/>
              <a:latin typeface="+mn-lt"/>
              <a:ea typeface="ＭＳ Ｐゴシック" charset="0"/>
            </a:endParaRPr>
          </a:p>
        </p:txBody>
      </p:sp>
      <p:sp>
        <p:nvSpPr>
          <p:cNvPr id="8" name="Text Placeholder 7">
            <a:extLst>
              <a:ext uri="{FF2B5EF4-FFF2-40B4-BE49-F238E27FC236}">
                <a16:creationId xmlns:a16="http://schemas.microsoft.com/office/drawing/2014/main" id="{BE250EEC-8E55-5397-7FEC-814BCA651CDB}"/>
              </a:ext>
            </a:extLst>
          </p:cNvPr>
          <p:cNvSpPr>
            <a:spLocks noGrp="1"/>
          </p:cNvSpPr>
          <p:nvPr>
            <p:ph type="body" sz="quarter" idx="10" hasCustomPrompt="1"/>
          </p:nvPr>
        </p:nvSpPr>
        <p:spPr>
          <a:xfrm>
            <a:off x="2180492" y="4580687"/>
            <a:ext cx="9409899" cy="1219200"/>
          </a:xfrm>
        </p:spPr>
        <p:txBody>
          <a:bodyPr/>
          <a:lstStyle>
            <a:lvl1pPr marL="0" indent="0" algn="r">
              <a:buNone/>
              <a:defRPr sz="3200">
                <a:solidFill>
                  <a:schemeClr val="accent2"/>
                </a:solidFill>
              </a:defRPr>
            </a:lvl1pPr>
          </a:lstStyle>
          <a:p>
            <a:pPr lvl="0"/>
            <a:r>
              <a:rPr lang="en-US"/>
              <a:t>Presenter name</a:t>
            </a:r>
          </a:p>
        </p:txBody>
      </p:sp>
      <p:sp>
        <p:nvSpPr>
          <p:cNvPr id="6" name="TextBox 5">
            <a:extLst>
              <a:ext uri="{FF2B5EF4-FFF2-40B4-BE49-F238E27FC236}">
                <a16:creationId xmlns:a16="http://schemas.microsoft.com/office/drawing/2014/main" id="{BB8FA7DA-BDCB-269E-5D3D-A72578C2B9DE}"/>
              </a:ext>
            </a:extLst>
          </p:cNvPr>
          <p:cNvSpPr txBox="1"/>
          <p:nvPr userDrawn="1"/>
        </p:nvSpPr>
        <p:spPr>
          <a:xfrm>
            <a:off x="243419" y="6610146"/>
            <a:ext cx="3170341" cy="143565"/>
          </a:xfrm>
          <a:prstGeom prst="rect">
            <a:avLst/>
          </a:prstGeom>
          <a:noFill/>
        </p:spPr>
        <p:txBody>
          <a:bodyPr wrap="square" lIns="0" tIns="0" rIns="0" bIns="0" rtlCol="0" anchor="t">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933" dirty="0">
                <a:solidFill>
                  <a:schemeClr val="bg1"/>
                </a:solidFill>
                <a:latin typeface="+mn-lt"/>
                <a:cs typeface="Arial" panose="020B0604020202020204" pitchFamily="34" charset="0"/>
              </a:rPr>
              <a:t>Confidential</a:t>
            </a:r>
            <a:endParaRPr lang="en-GB" sz="933"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1487270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los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203611A-F98B-4AFD-99C6-6D1761B50699}"/>
              </a:ext>
            </a:extLst>
          </p:cNvPr>
          <p:cNvSpPr/>
          <p:nvPr userDrawn="1"/>
        </p:nvSpPr>
        <p:spPr>
          <a:xfrm>
            <a:off x="0" y="-1"/>
            <a:ext cx="12192000" cy="6858001"/>
          </a:xfrm>
          <a:prstGeom prst="rect">
            <a:avLst/>
          </a:prstGeom>
          <a:solidFill>
            <a:schemeClr val="bg1">
              <a:lumMod val="95000"/>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eaLnBrk="0" hangingPunct="0"/>
            <a:endParaRPr lang="en-US" sz="3200" dirty="0">
              <a:solidFill>
                <a:srgbClr val="005CB8"/>
              </a:solidFill>
              <a:latin typeface="Arial" charset="0"/>
              <a:ea typeface="ＭＳ Ｐゴシック" charset="0"/>
            </a:endParaRPr>
          </a:p>
        </p:txBody>
      </p:sp>
      <p:sp>
        <p:nvSpPr>
          <p:cNvPr id="23" name="Rectangle 2">
            <a:extLst>
              <a:ext uri="{FF2B5EF4-FFF2-40B4-BE49-F238E27FC236}">
                <a16:creationId xmlns:a16="http://schemas.microsoft.com/office/drawing/2014/main" id="{E8EF58FB-BB44-3ACB-978C-C1B3454248A8}"/>
              </a:ext>
            </a:extLst>
          </p:cNvPr>
          <p:cNvSpPr>
            <a:spLocks noGrp="1" noChangeArrowheads="1"/>
          </p:cNvSpPr>
          <p:nvPr>
            <p:ph type="ctrTitle"/>
          </p:nvPr>
        </p:nvSpPr>
        <p:spPr>
          <a:xfrm>
            <a:off x="2627086" y="3079875"/>
            <a:ext cx="8937972" cy="2166196"/>
          </a:xfrm>
          <a:prstGeom prst="rect">
            <a:avLst/>
          </a:prstGeom>
        </p:spPr>
        <p:txBody>
          <a:bodyPr anchor="b"/>
          <a:lstStyle>
            <a:lvl1pPr algn="r" defTabSz="598988" eaLnBrk="1" hangingPunct="1">
              <a:lnSpc>
                <a:spcPct val="90000"/>
              </a:lnSpc>
              <a:buClr>
                <a:srgbClr val="46829E"/>
              </a:buClr>
              <a:tabLst>
                <a:tab pos="0" algn="l"/>
                <a:tab pos="1219140" algn="l"/>
                <a:tab pos="2438278" algn="l"/>
                <a:tab pos="3657418" algn="l"/>
                <a:tab pos="4876557" algn="l"/>
                <a:tab pos="6095696" algn="l"/>
                <a:tab pos="7314834" algn="l"/>
                <a:tab pos="8533973" algn="l"/>
                <a:tab pos="9753112" algn="l"/>
                <a:tab pos="10972252" algn="l"/>
                <a:tab pos="12191390" algn="l"/>
                <a:tab pos="13410530" algn="l"/>
              </a:tabLst>
              <a:defRPr sz="4800" b="1">
                <a:solidFill>
                  <a:srgbClr val="2D4261"/>
                </a:solidFill>
                <a:latin typeface="Arial" charset="0"/>
                <a:ea typeface="Arial" charset="0"/>
                <a:cs typeface="Arial" charset="0"/>
              </a:defRPr>
            </a:lvl1pPr>
          </a:lstStyle>
          <a:p>
            <a:pPr lvl="0"/>
            <a:r>
              <a:rPr lang="en-GB" noProof="0"/>
              <a:t>Click to edit Master title style</a:t>
            </a:r>
          </a:p>
        </p:txBody>
      </p:sp>
      <p:sp>
        <p:nvSpPr>
          <p:cNvPr id="24" name="Rectangle 3">
            <a:extLst>
              <a:ext uri="{FF2B5EF4-FFF2-40B4-BE49-F238E27FC236}">
                <a16:creationId xmlns:a16="http://schemas.microsoft.com/office/drawing/2014/main" id="{0E8B1704-7BA1-1CC2-4947-91AA292A3493}"/>
              </a:ext>
            </a:extLst>
          </p:cNvPr>
          <p:cNvSpPr>
            <a:spLocks noGrp="1" noChangeArrowheads="1"/>
          </p:cNvSpPr>
          <p:nvPr>
            <p:ph type="subTitle" idx="1"/>
          </p:nvPr>
        </p:nvSpPr>
        <p:spPr>
          <a:xfrm>
            <a:off x="4855028" y="5457186"/>
            <a:ext cx="6710029" cy="621021"/>
          </a:xfrm>
          <a:prstGeom prst="rect">
            <a:avLst/>
          </a:prstGeom>
        </p:spPr>
        <p:txBody>
          <a:bodyPr/>
          <a:lstStyle>
            <a:lvl1pPr marL="0" indent="0" algn="r">
              <a:lnSpc>
                <a:spcPct val="100000"/>
              </a:lnSpc>
              <a:buFontTx/>
              <a:buNone/>
              <a:defRPr sz="2400" b="0">
                <a:solidFill>
                  <a:schemeClr val="tx1"/>
                </a:solidFill>
                <a:latin typeface="Arial" charset="0"/>
                <a:ea typeface="Arial" charset="0"/>
                <a:cs typeface="Arial" charset="0"/>
              </a:defRPr>
            </a:lvl1pPr>
          </a:lstStyle>
          <a:p>
            <a:pPr lvl="0"/>
            <a:r>
              <a:rPr lang="en-GB" noProof="0"/>
              <a:t>Click to edit Master subtitle style</a:t>
            </a:r>
          </a:p>
        </p:txBody>
      </p:sp>
      <p:cxnSp>
        <p:nvCxnSpPr>
          <p:cNvPr id="26" name="Straight Connector 25">
            <a:extLst>
              <a:ext uri="{FF2B5EF4-FFF2-40B4-BE49-F238E27FC236}">
                <a16:creationId xmlns:a16="http://schemas.microsoft.com/office/drawing/2014/main" id="{507802DE-B2B9-3927-B3E7-83F9D1C4D2F2}"/>
              </a:ext>
            </a:extLst>
          </p:cNvPr>
          <p:cNvCxnSpPr>
            <a:cxnSpLocks/>
          </p:cNvCxnSpPr>
          <p:nvPr userDrawn="1"/>
        </p:nvCxnSpPr>
        <p:spPr bwMode="auto">
          <a:xfrm flipH="1">
            <a:off x="3055525" y="5381537"/>
            <a:ext cx="9136475" cy="0"/>
          </a:xfrm>
          <a:prstGeom prst="line">
            <a:avLst/>
          </a:prstGeom>
          <a:solidFill>
            <a:schemeClr val="accent1"/>
          </a:solid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4" name="Right Triangle 13">
            <a:extLst>
              <a:ext uri="{FF2B5EF4-FFF2-40B4-BE49-F238E27FC236}">
                <a16:creationId xmlns:a16="http://schemas.microsoft.com/office/drawing/2014/main" id="{CE48F24F-1964-9904-2608-9D55A3570792}"/>
              </a:ext>
            </a:extLst>
          </p:cNvPr>
          <p:cNvSpPr/>
          <p:nvPr userDrawn="1"/>
        </p:nvSpPr>
        <p:spPr bwMode="auto">
          <a:xfrm rot="5400000">
            <a:off x="-298704" y="298705"/>
            <a:ext cx="5644896" cy="5047488"/>
          </a:xfrm>
          <a:prstGeom prst="rtTriangle">
            <a:avLst/>
          </a:prstGeom>
          <a:solidFill>
            <a:schemeClr val="tx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dirty="0">
              <a:ln>
                <a:noFill/>
              </a:ln>
              <a:solidFill>
                <a:schemeClr val="tx2"/>
              </a:solidFill>
              <a:effectLst/>
              <a:latin typeface="+mn-lt"/>
              <a:ea typeface="ＭＳ Ｐゴシック" charset="0"/>
            </a:endParaRPr>
          </a:p>
        </p:txBody>
      </p:sp>
      <p:sp>
        <p:nvSpPr>
          <p:cNvPr id="2" name="TextBox 1">
            <a:extLst>
              <a:ext uri="{FF2B5EF4-FFF2-40B4-BE49-F238E27FC236}">
                <a16:creationId xmlns:a16="http://schemas.microsoft.com/office/drawing/2014/main" id="{2A0138D1-DC0F-0015-DCBF-5E3E8B260388}"/>
              </a:ext>
            </a:extLst>
          </p:cNvPr>
          <p:cNvSpPr txBox="1"/>
          <p:nvPr userDrawn="1"/>
        </p:nvSpPr>
        <p:spPr>
          <a:xfrm>
            <a:off x="243419" y="6610146"/>
            <a:ext cx="3170341" cy="143565"/>
          </a:xfrm>
          <a:prstGeom prst="rect">
            <a:avLst/>
          </a:prstGeom>
          <a:noFill/>
        </p:spPr>
        <p:txBody>
          <a:bodyPr wrap="square" lIns="0" tIns="0" rIns="0" bIns="0" rtlCol="0" anchor="t">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933" dirty="0">
                <a:solidFill>
                  <a:schemeClr val="tx2"/>
                </a:solidFill>
                <a:latin typeface="+mn-lt"/>
                <a:cs typeface="Arial" panose="020B0604020202020204" pitchFamily="34" charset="0"/>
              </a:rPr>
              <a:t>Confidential | </a:t>
            </a:r>
            <a:r>
              <a:rPr lang="en-US" sz="933" b="0" i="0" dirty="0">
                <a:solidFill>
                  <a:schemeClr val="tx2"/>
                </a:solidFill>
                <a:effectLst/>
                <a:latin typeface="+mn-lt"/>
                <a:cs typeface="Arial" panose="020B0604020202020204" pitchFamily="34" charset="0"/>
              </a:rPr>
              <a:t>ADBOARD-GL-Sebe-2300007</a:t>
            </a:r>
            <a:endParaRPr lang="en-GB" sz="933" dirty="0">
              <a:solidFill>
                <a:schemeClr val="tx2"/>
              </a:solidFill>
              <a:latin typeface="+mn-lt"/>
              <a:cs typeface="Arial" panose="020B0604020202020204" pitchFamily="34" charset="0"/>
            </a:endParaRPr>
          </a:p>
        </p:txBody>
      </p:sp>
    </p:spTree>
    <p:extLst>
      <p:ext uri="{BB962C8B-B14F-4D97-AF65-F5344CB8AC3E}">
        <p14:creationId xmlns:p14="http://schemas.microsoft.com/office/powerpoint/2010/main" val="3186871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704302CB-792A-4A41-9593-78A616A89501}"/>
              </a:ext>
            </a:extLst>
          </p:cNvPr>
          <p:cNvSpPr>
            <a:spLocks noGrp="1" noChangeArrowheads="1"/>
          </p:cNvSpPr>
          <p:nvPr>
            <p:ph type="title"/>
          </p:nvPr>
        </p:nvSpPr>
        <p:spPr>
          <a:xfrm>
            <a:off x="382774" y="245419"/>
            <a:ext cx="11441167" cy="904771"/>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1" name="Content Placeholder 10">
            <a:extLst>
              <a:ext uri="{FF2B5EF4-FFF2-40B4-BE49-F238E27FC236}">
                <a16:creationId xmlns:a16="http://schemas.microsoft.com/office/drawing/2014/main" id="{0FB5DD85-C6AF-4F5A-AAB7-F30C7A5F540E}"/>
              </a:ext>
            </a:extLst>
          </p:cNvPr>
          <p:cNvSpPr>
            <a:spLocks noGrp="1"/>
          </p:cNvSpPr>
          <p:nvPr>
            <p:ph sz="quarter" idx="10"/>
          </p:nvPr>
        </p:nvSpPr>
        <p:spPr>
          <a:xfrm>
            <a:off x="382534" y="1311417"/>
            <a:ext cx="11441167" cy="5054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a:extLst>
              <a:ext uri="{FF2B5EF4-FFF2-40B4-BE49-F238E27FC236}">
                <a16:creationId xmlns:a16="http://schemas.microsoft.com/office/drawing/2014/main" id="{B0AFE1ED-3333-4FA6-81CA-E7844D768363}"/>
              </a:ext>
            </a:extLst>
          </p:cNvPr>
          <p:cNvSpPr>
            <a:spLocks noGrp="1"/>
          </p:cNvSpPr>
          <p:nvPr>
            <p:ph type="sldNum" sz="quarter" idx="4"/>
          </p:nvPr>
        </p:nvSpPr>
        <p:spPr>
          <a:xfrm>
            <a:off x="-8646" y="6402543"/>
            <a:ext cx="706343" cy="366183"/>
          </a:xfrm>
          <a:prstGeom prst="rect">
            <a:avLst/>
          </a:prstGeom>
        </p:spPr>
        <p:txBody>
          <a:bodyPr vert="horz" lIns="91440" tIns="45720" rIns="91440" bIns="45720" rtlCol="0" anchor="ctr"/>
          <a:lstStyle>
            <a:lvl1pPr algn="l">
              <a:defRPr sz="933">
                <a:solidFill>
                  <a:schemeClr val="tx1">
                    <a:tint val="75000"/>
                  </a:schemeClr>
                </a:solidFill>
              </a:defRPr>
            </a:lvl1pPr>
          </a:lstStyle>
          <a:p>
            <a:pPr algn="l"/>
            <a:fld id="{CA8081DE-3010-4FA2-AAF2-9639CD890589}" type="slidenum">
              <a:rPr lang="en-US" smtClean="0"/>
              <a:pPr algn="l"/>
              <a:t>‹#›</a:t>
            </a:fld>
            <a:endParaRPr lang="en-US" dirty="0"/>
          </a:p>
        </p:txBody>
      </p:sp>
      <p:sp>
        <p:nvSpPr>
          <p:cNvPr id="7" name="Footer Placeholder 2">
            <a:extLst>
              <a:ext uri="{FF2B5EF4-FFF2-40B4-BE49-F238E27FC236}">
                <a16:creationId xmlns:a16="http://schemas.microsoft.com/office/drawing/2014/main" id="{BAA964E7-20FB-4331-BEA5-40D6F309BCED}"/>
              </a:ext>
            </a:extLst>
          </p:cNvPr>
          <p:cNvSpPr>
            <a:spLocks noGrp="1"/>
          </p:cNvSpPr>
          <p:nvPr>
            <p:ph type="ftr" sz="quarter" idx="3"/>
          </p:nvPr>
        </p:nvSpPr>
        <p:spPr>
          <a:xfrm>
            <a:off x="5371946" y="6698925"/>
            <a:ext cx="1448111" cy="161497"/>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177235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APOI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C947BC-1D78-7440-A364-6D9D5371F4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35706"/>
            <a:ext cx="12267228" cy="6929411"/>
          </a:xfrm>
          <a:prstGeom prst="rect">
            <a:avLst/>
          </a:prstGeom>
        </p:spPr>
      </p:pic>
      <p:sp>
        <p:nvSpPr>
          <p:cNvPr id="2" name="Rectangle 1"/>
          <p:cNvSpPr/>
          <p:nvPr userDrawn="1"/>
        </p:nvSpPr>
        <p:spPr>
          <a:xfrm>
            <a:off x="1" y="-35704"/>
            <a:ext cx="12267227" cy="6929411"/>
          </a:xfrm>
          <a:prstGeom prst="rect">
            <a:avLst/>
          </a:prstGeom>
          <a:gradFill flip="none" rotWithShape="1">
            <a:gsLst>
              <a:gs pos="0">
                <a:srgbClr val="1E3F62">
                  <a:lumMod val="99000"/>
                  <a:lumOff val="1000"/>
                  <a:alpha val="78000"/>
                </a:srgbClr>
              </a:gs>
              <a:gs pos="87000">
                <a:srgbClr val="0D4167">
                  <a:lumMod val="99000"/>
                  <a:lumOff val="1000"/>
                  <a:alpha val="75000"/>
                </a:srgbClr>
              </a:gs>
            </a:gsLst>
            <a:lin ang="3060000" scaled="0"/>
            <a:tileRect/>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eaLnBrk="0" hangingPunct="0"/>
            <a:endParaRPr lang="en-US" sz="1867" dirty="0">
              <a:solidFill>
                <a:srgbClr val="000000"/>
              </a:solidFill>
              <a:latin typeface="Calibri"/>
              <a:ea typeface="ＭＳ Ｐゴシック" charset="0"/>
            </a:endParaRPr>
          </a:p>
        </p:txBody>
      </p:sp>
      <p:sp>
        <p:nvSpPr>
          <p:cNvPr id="9" name="Rectangle 2">
            <a:extLst>
              <a:ext uri="{FF2B5EF4-FFF2-40B4-BE49-F238E27FC236}">
                <a16:creationId xmlns:a16="http://schemas.microsoft.com/office/drawing/2014/main" id="{6023E1F4-18BA-5740-966D-CCF96BDBD0D1}"/>
              </a:ext>
            </a:extLst>
          </p:cNvPr>
          <p:cNvSpPr>
            <a:spLocks noGrp="1" noChangeArrowheads="1"/>
          </p:cNvSpPr>
          <p:nvPr>
            <p:ph type="ctrTitle"/>
          </p:nvPr>
        </p:nvSpPr>
        <p:spPr>
          <a:xfrm>
            <a:off x="914400" y="3055841"/>
            <a:ext cx="10363200" cy="838200"/>
          </a:xfrm>
          <a:solidFill>
            <a:srgbClr val="1E3F62">
              <a:alpha val="0"/>
            </a:srgbClr>
          </a:solidFill>
        </p:spPr>
        <p:txBody>
          <a:bodyPr/>
          <a:lstStyle>
            <a:lvl1pPr algn="ctr" defTabSz="598988" eaLnBrk="1" hangingPunct="1">
              <a:lnSpc>
                <a:spcPct val="90000"/>
              </a:lnSpc>
              <a:buClr>
                <a:srgbClr val="46829E"/>
              </a:buClr>
              <a:tabLst>
                <a:tab pos="0" algn="l"/>
                <a:tab pos="1219140" algn="l"/>
                <a:tab pos="2438278" algn="l"/>
                <a:tab pos="3657418" algn="l"/>
                <a:tab pos="4876557" algn="l"/>
                <a:tab pos="6095696" algn="l"/>
                <a:tab pos="7314834" algn="l"/>
                <a:tab pos="8533973" algn="l"/>
                <a:tab pos="9753112" algn="l"/>
                <a:tab pos="10972252" algn="l"/>
                <a:tab pos="12191390" algn="l"/>
                <a:tab pos="13410530" algn="l"/>
              </a:tabLst>
              <a:defRPr sz="4267" b="1">
                <a:solidFill>
                  <a:schemeClr val="bg1"/>
                </a:solidFill>
                <a:latin typeface="Arial" charset="0"/>
                <a:ea typeface="Arial" charset="0"/>
                <a:cs typeface="Arial" charset="0"/>
              </a:defRPr>
            </a:lvl1pPr>
          </a:lstStyle>
          <a:p>
            <a:pPr lvl="0"/>
            <a:r>
              <a:rPr lang="en-GB" noProof="0"/>
              <a:t>Click to edit Master title style</a:t>
            </a:r>
          </a:p>
        </p:txBody>
      </p:sp>
      <p:sp>
        <p:nvSpPr>
          <p:cNvPr id="12" name="Right Triangle 11">
            <a:extLst>
              <a:ext uri="{FF2B5EF4-FFF2-40B4-BE49-F238E27FC236}">
                <a16:creationId xmlns:a16="http://schemas.microsoft.com/office/drawing/2014/main" id="{D6D18E27-4E09-5F48-8AA6-BE71F837B170}"/>
              </a:ext>
            </a:extLst>
          </p:cNvPr>
          <p:cNvSpPr/>
          <p:nvPr userDrawn="1"/>
        </p:nvSpPr>
        <p:spPr bwMode="auto">
          <a:xfrm rot="5400000">
            <a:off x="-121679" y="95806"/>
            <a:ext cx="2470565" cy="2207543"/>
          </a:xfrm>
          <a:prstGeom prst="rtTriangle">
            <a:avLst/>
          </a:prstGeom>
          <a:solidFill>
            <a:srgbClr val="1E3F6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dirty="0">
              <a:ln>
                <a:noFill/>
              </a:ln>
              <a:solidFill>
                <a:schemeClr val="tx2"/>
              </a:solidFill>
              <a:effectLst/>
              <a:latin typeface="+mn-lt"/>
              <a:ea typeface="ＭＳ Ｐゴシック" charset="0"/>
            </a:endParaRPr>
          </a:p>
        </p:txBody>
      </p:sp>
      <p:sp>
        <p:nvSpPr>
          <p:cNvPr id="5" name="Slide Number Placeholder 3">
            <a:extLst>
              <a:ext uri="{FF2B5EF4-FFF2-40B4-BE49-F238E27FC236}">
                <a16:creationId xmlns:a16="http://schemas.microsoft.com/office/drawing/2014/main" id="{8724815E-1E0D-3B11-4E6B-D0DB513F0336}"/>
              </a:ext>
            </a:extLst>
          </p:cNvPr>
          <p:cNvSpPr txBox="1">
            <a:spLocks/>
          </p:cNvSpPr>
          <p:nvPr userDrawn="1"/>
        </p:nvSpPr>
        <p:spPr>
          <a:xfrm>
            <a:off x="1514" y="6398142"/>
            <a:ext cx="706343" cy="293959"/>
          </a:xfrm>
          <a:prstGeom prst="rect">
            <a:avLst/>
          </a:prstGeom>
        </p:spPr>
        <p:txBody>
          <a:bodyPr vert="horz" lIns="60960" tIns="0" rIns="0" bIns="0" rtlCol="0" anchor="b"/>
          <a:lstStyle>
            <a:defPPr>
              <a:defRPr lang="en-US"/>
            </a:defPPr>
            <a:lvl1pPr marL="0" algn="l" defTabSz="457200" rtl="0" eaLnBrk="1" latinLnBrk="0" hangingPunct="1">
              <a:defRPr sz="7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A8081DE-3010-4FA2-AAF2-9639CD890589}" type="slidenum">
              <a:rPr lang="en-US" sz="933" smtClean="0"/>
              <a:pPr/>
              <a:t>‹#›</a:t>
            </a:fld>
            <a:endParaRPr lang="en-US" sz="933" dirty="0"/>
          </a:p>
        </p:txBody>
      </p:sp>
      <p:sp>
        <p:nvSpPr>
          <p:cNvPr id="8" name="Rectangle 7">
            <a:extLst>
              <a:ext uri="{FF2B5EF4-FFF2-40B4-BE49-F238E27FC236}">
                <a16:creationId xmlns:a16="http://schemas.microsoft.com/office/drawing/2014/main" id="{F33B6348-1FFB-AB52-5518-DF7D5927CC32}"/>
              </a:ext>
            </a:extLst>
          </p:cNvPr>
          <p:cNvSpPr/>
          <p:nvPr userDrawn="1"/>
        </p:nvSpPr>
        <p:spPr bwMode="auto">
          <a:xfrm>
            <a:off x="-1" y="6696502"/>
            <a:ext cx="12267228" cy="197205"/>
          </a:xfrm>
          <a:prstGeom prst="rect">
            <a:avLst/>
          </a:prstGeom>
          <a:solidFill>
            <a:srgbClr val="144468"/>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ctr" anchorCtr="0" compatLnSpc="1">
            <a:prstTxWarp prst="textNoShape">
              <a:avLst/>
            </a:prstTxWarp>
          </a:bodyPr>
          <a:lstStyle/>
          <a:p>
            <a:pPr algn="ctr"/>
            <a:endParaRPr lang="en-US" sz="1333" dirty="0">
              <a:solidFill>
                <a:schemeClr val="bg1"/>
              </a:solidFill>
            </a:endParaRPr>
          </a:p>
        </p:txBody>
      </p:sp>
      <p:sp>
        <p:nvSpPr>
          <p:cNvPr id="6" name="TextBox 5">
            <a:extLst>
              <a:ext uri="{FF2B5EF4-FFF2-40B4-BE49-F238E27FC236}">
                <a16:creationId xmlns:a16="http://schemas.microsoft.com/office/drawing/2014/main" id="{D5F7E3A3-953E-87D3-9E72-8C310E9CF2F9}"/>
              </a:ext>
            </a:extLst>
          </p:cNvPr>
          <p:cNvSpPr txBox="1"/>
          <p:nvPr userDrawn="1"/>
        </p:nvSpPr>
        <p:spPr>
          <a:xfrm>
            <a:off x="10168085" y="6635483"/>
            <a:ext cx="2023310" cy="256545"/>
          </a:xfrm>
          <a:prstGeom prst="rect">
            <a:avLst/>
          </a:prstGeom>
          <a:noFill/>
        </p:spPr>
        <p:txBody>
          <a:bodyPr wrap="none" rtlCol="0">
            <a:spAutoFit/>
          </a:bodyPr>
          <a:lstStyle/>
          <a:p>
            <a:pPr algn="r"/>
            <a:r>
              <a:rPr lang="en-US" sz="1067" b="0" i="0" dirty="0">
                <a:solidFill>
                  <a:schemeClr val="bg1"/>
                </a:solidFill>
                <a:effectLst/>
                <a:latin typeface="Arial" panose="020B0604020202020204" pitchFamily="34" charset="0"/>
              </a:rPr>
              <a:t>ADBOARD-GL-Sebe-2200001</a:t>
            </a:r>
            <a:endParaRPr lang="en-GB" sz="1067" dirty="0">
              <a:solidFill>
                <a:schemeClr val="bg1"/>
              </a:solidFill>
              <a:latin typeface="+mn-lt"/>
            </a:endParaRPr>
          </a:p>
        </p:txBody>
      </p:sp>
    </p:spTree>
    <p:extLst>
      <p:ext uri="{BB962C8B-B14F-4D97-AF65-F5344CB8AC3E}">
        <p14:creationId xmlns:p14="http://schemas.microsoft.com/office/powerpoint/2010/main" val="526866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Oval 7"/>
          <p:cNvSpPr>
            <a:spLocks noChangeArrowheads="1"/>
          </p:cNvSpPr>
          <p:nvPr userDrawn="1"/>
        </p:nvSpPr>
        <p:spPr>
          <a:xfrm>
            <a:off x="903817" y="6380163"/>
            <a:ext cx="91016" cy="74612"/>
          </a:xfrm>
          <a:prstGeom prst="ellipse">
            <a:avLst/>
          </a:prstGeom>
          <a:solidFill>
            <a:schemeClr val="bg1"/>
          </a:solidFill>
          <a:ln w="9525">
            <a:noFill/>
            <a:round/>
          </a:ln>
        </p:spPr>
        <p:txBody>
          <a:bodyPr/>
          <a:lstStyle/>
          <a:p>
            <a:pPr eaLnBrk="0" hangingPunct="0">
              <a:defRPr/>
            </a:pPr>
            <a:endParaRPr lang="en-US" sz="3200" dirty="0">
              <a:solidFill>
                <a:srgbClr val="005CB8"/>
              </a:solidFill>
              <a:ea typeface="ＭＳ Ｐゴシック" charset="-128"/>
            </a:endParaRPr>
          </a:p>
        </p:txBody>
      </p:sp>
      <p:sp>
        <p:nvSpPr>
          <p:cNvPr id="2" name="Title 1"/>
          <p:cNvSpPr>
            <a:spLocks noGrp="1"/>
          </p:cNvSpPr>
          <p:nvPr>
            <p:ph type="title"/>
          </p:nvPr>
        </p:nvSpPr>
        <p:spPr>
          <a:xfrm>
            <a:off x="382775" y="216583"/>
            <a:ext cx="11199628" cy="683304"/>
          </a:xfrm>
        </p:spPr>
        <p:txBody>
          <a:bodyPr/>
          <a:lstStyle>
            <a:lvl1pPr>
              <a:defRPr sz="3200" baseline="0">
                <a:solidFill>
                  <a:srgbClr val="00839F"/>
                </a:solidFill>
              </a:defRPr>
            </a:lvl1pPr>
          </a:lstStyle>
          <a:p>
            <a:r>
              <a:rPr lang="en-US"/>
              <a:t>Click to edit Master title style</a:t>
            </a:r>
          </a:p>
        </p:txBody>
      </p:sp>
      <p:sp>
        <p:nvSpPr>
          <p:cNvPr id="3" name="Content Placeholder 2"/>
          <p:cNvSpPr>
            <a:spLocks noGrp="1"/>
          </p:cNvSpPr>
          <p:nvPr>
            <p:ph idx="1"/>
          </p:nvPr>
        </p:nvSpPr>
        <p:spPr>
          <a:xfrm>
            <a:off x="382775" y="918797"/>
            <a:ext cx="11199628" cy="4038600"/>
          </a:xfrm>
        </p:spPr>
        <p:txBody>
          <a:bodyPr/>
          <a:lstStyle>
            <a:lvl1pPr marL="535491" indent="-380981">
              <a:lnSpc>
                <a:spcPct val="100000"/>
              </a:lnSpc>
              <a:buClr>
                <a:srgbClr val="00839F"/>
              </a:buClr>
              <a:defRPr sz="2667">
                <a:solidFill>
                  <a:schemeClr val="bg2">
                    <a:lumMod val="75000"/>
                  </a:schemeClr>
                </a:solidFill>
              </a:defRPr>
            </a:lvl1pPr>
            <a:lvl2pPr marL="1155642" indent="-380981">
              <a:lnSpc>
                <a:spcPct val="100000"/>
              </a:lnSpc>
              <a:buClr>
                <a:srgbClr val="00839F"/>
              </a:buClr>
              <a:defRPr sz="2133">
                <a:solidFill>
                  <a:schemeClr val="bg2">
                    <a:lumMod val="75000"/>
                  </a:schemeClr>
                </a:solidFill>
              </a:defRPr>
            </a:lvl2pPr>
            <a:lvl3pPr>
              <a:lnSpc>
                <a:spcPct val="100000"/>
              </a:lnSpc>
              <a:buClr>
                <a:srgbClr val="00839F"/>
              </a:buClr>
              <a:defRPr sz="2133">
                <a:solidFill>
                  <a:schemeClr val="bg2">
                    <a:lumMod val="75000"/>
                  </a:schemeClr>
                </a:solidFill>
              </a:defRPr>
            </a:lvl3pPr>
            <a:lvl4pPr>
              <a:lnSpc>
                <a:spcPct val="100000"/>
              </a:lnSpc>
              <a:buClr>
                <a:srgbClr val="00839F"/>
              </a:buClr>
              <a:defRPr sz="2133">
                <a:solidFill>
                  <a:schemeClr val="bg2">
                    <a:lumMod val="75000"/>
                  </a:schemeClr>
                </a:solidFill>
              </a:defRPr>
            </a:lvl4pPr>
            <a:lvl5pPr>
              <a:lnSpc>
                <a:spcPct val="100000"/>
              </a:lnSpc>
              <a:buClr>
                <a:srgbClr val="00839F"/>
              </a:buClr>
              <a:defRPr sz="2133">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122935" y="6433319"/>
            <a:ext cx="2743200" cy="365125"/>
          </a:xfrm>
          <a:prstGeom prst="rect">
            <a:avLst/>
          </a:prstGeom>
        </p:spPr>
        <p:txBody>
          <a:bodyPr vert="horz" lIns="91440" tIns="45720" rIns="91440" bIns="45720" rtlCol="0" anchor="ctr"/>
          <a:lstStyle>
            <a:lvl1pPr algn="l">
              <a:defRPr sz="1400">
                <a:solidFill>
                  <a:schemeClr val="bg2"/>
                </a:solidFill>
              </a:defRPr>
            </a:lvl1pPr>
          </a:lstStyle>
          <a:p>
            <a:fld id="{D6C8BDE4-BD9B-344E-85D3-5E8419A4A689}" type="slidenum">
              <a:rPr lang="en-US" smtClean="0">
                <a:solidFill>
                  <a:srgbClr val="808080"/>
                </a:solidFill>
              </a:rPr>
              <a:t>‹#›</a:t>
            </a:fld>
            <a:endParaRPr lang="en-US" dirty="0">
              <a:solidFill>
                <a:srgbClr val="808080"/>
              </a:solidFill>
            </a:endParaRPr>
          </a:p>
        </p:txBody>
      </p:sp>
      <p:pic>
        <p:nvPicPr>
          <p:cNvPr id="7" name="Picture 6"/>
          <p:cNvPicPr>
            <a:picLocks noChangeAspect="1"/>
          </p:cNvPicPr>
          <p:nvPr userDrawn="1"/>
        </p:nvPicPr>
        <p:blipFill>
          <a:blip r:embed="rId2"/>
          <a:srcRect/>
          <a:stretch>
            <a:fillRect/>
          </a:stretch>
        </p:blipFill>
        <p:spPr>
          <a:xfrm>
            <a:off x="11175897" y="6087684"/>
            <a:ext cx="992888" cy="659568"/>
          </a:xfrm>
          <a:prstGeom prst="rect">
            <a:avLst/>
          </a:prstGeom>
        </p:spPr>
      </p:pic>
    </p:spTree>
    <p:extLst>
      <p:ext uri="{BB962C8B-B14F-4D97-AF65-F5344CB8AC3E}">
        <p14:creationId xmlns:p14="http://schemas.microsoft.com/office/powerpoint/2010/main" val="1362905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16BE8AA-C0DB-E579-9307-A09944C504D6}"/>
              </a:ext>
            </a:extLst>
          </p:cNvPr>
          <p:cNvGraphicFramePr>
            <a:graphicFrameLocks noChangeAspect="1"/>
          </p:cNvGraphicFramePr>
          <p:nvPr userDrawn="1">
            <p:custDataLst>
              <p:tags r:id="rId21"/>
            </p:custDataLst>
            <p:extLst>
              <p:ext uri="{D42A27DB-BD31-4B8C-83A1-F6EECF244321}">
                <p14:modId xmlns:p14="http://schemas.microsoft.com/office/powerpoint/2010/main" val="2927721130"/>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22" imgW="344" imgH="344" progId="TCLayout.ActiveDocument.1">
                  <p:embed/>
                </p:oleObj>
              </mc:Choice>
              <mc:Fallback>
                <p:oleObj name="think-cell Slide" r:id="rId22" imgW="344" imgH="344" progId="TCLayout.ActiveDocument.1">
                  <p:embed/>
                  <p:pic>
                    <p:nvPicPr>
                      <p:cNvPr id="7" name="Object 6" hidden="1">
                        <a:extLst>
                          <a:ext uri="{FF2B5EF4-FFF2-40B4-BE49-F238E27FC236}">
                            <a16:creationId xmlns:a16="http://schemas.microsoft.com/office/drawing/2014/main" id="{C16BE8AA-C0DB-E579-9307-A09944C504D6}"/>
                          </a:ext>
                        </a:extLst>
                      </p:cNvPr>
                      <p:cNvPicPr/>
                      <p:nvPr/>
                    </p:nvPicPr>
                    <p:blipFill>
                      <a:blip r:embed="rId23"/>
                      <a:stretch>
                        <a:fillRect/>
                      </a:stretch>
                    </p:blipFill>
                    <p:spPr>
                      <a:xfrm>
                        <a:off x="2118" y="2118"/>
                        <a:ext cx="2117" cy="2117"/>
                      </a:xfrm>
                      <a:prstGeom prst="rect">
                        <a:avLst/>
                      </a:prstGeom>
                    </p:spPr>
                  </p:pic>
                </p:oleObj>
              </mc:Fallback>
            </mc:AlternateContent>
          </a:graphicData>
        </a:graphic>
      </p:graphicFrame>
      <p:sp>
        <p:nvSpPr>
          <p:cNvPr id="2" name="Right Triangle 1">
            <a:extLst>
              <a:ext uri="{FF2B5EF4-FFF2-40B4-BE49-F238E27FC236}">
                <a16:creationId xmlns:a16="http://schemas.microsoft.com/office/drawing/2014/main" id="{A63F57B4-15A2-2267-EC22-D64A71EB3534}"/>
              </a:ext>
            </a:extLst>
          </p:cNvPr>
          <p:cNvSpPr/>
          <p:nvPr userDrawn="1"/>
        </p:nvSpPr>
        <p:spPr bwMode="auto">
          <a:xfrm rot="16200000">
            <a:off x="11335391" y="6002541"/>
            <a:ext cx="904771" cy="808447"/>
          </a:xfrm>
          <a:prstGeom prst="rtTriangle">
            <a:avLst/>
          </a:prstGeom>
          <a:solidFill>
            <a:schemeClr val="accent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dirty="0">
              <a:ln>
                <a:noFill/>
              </a:ln>
              <a:solidFill>
                <a:schemeClr val="tx2"/>
              </a:solidFill>
              <a:effectLst/>
              <a:latin typeface="+mn-lt"/>
              <a:ea typeface="ＭＳ Ｐゴシック" charset="0"/>
            </a:endParaRPr>
          </a:p>
        </p:txBody>
      </p:sp>
      <p:sp>
        <p:nvSpPr>
          <p:cNvPr id="15" name="Rectangle 2">
            <a:extLst>
              <a:ext uri="{FF2B5EF4-FFF2-40B4-BE49-F238E27FC236}">
                <a16:creationId xmlns:a16="http://schemas.microsoft.com/office/drawing/2014/main" id="{A8B4EC7F-8EF7-49CB-A784-6846B749572A}"/>
              </a:ext>
            </a:extLst>
          </p:cNvPr>
          <p:cNvSpPr>
            <a:spLocks noGrp="1" noChangeArrowheads="1"/>
          </p:cNvSpPr>
          <p:nvPr>
            <p:ph type="title"/>
          </p:nvPr>
        </p:nvSpPr>
        <p:spPr>
          <a:xfrm>
            <a:off x="243419" y="245419"/>
            <a:ext cx="10688741" cy="904771"/>
          </a:xfrm>
          <a:prstGeom prst="rect">
            <a:avLst/>
          </a:prstGeom>
          <a:noFill/>
          <a:ln w="9525">
            <a:noFill/>
            <a:miter lim="800000"/>
          </a:ln>
        </p:spPr>
        <p:txBody>
          <a:bodyPr vert="horz" wrap="square" lIns="0" tIns="45720" rIns="0" bIns="45720" numCol="1" anchor="b" anchorCtr="0" compatLnSpc="1">
            <a:prstTxWarp prst="textNoShape">
              <a:avLst/>
            </a:prstTxWarp>
          </a:bodyPr>
          <a:lstStyle/>
          <a:p>
            <a:pPr lvl="0"/>
            <a:r>
              <a:rPr lang="en-GB"/>
              <a:t>Click to edit Master title style</a:t>
            </a:r>
          </a:p>
        </p:txBody>
      </p:sp>
      <p:sp>
        <p:nvSpPr>
          <p:cNvPr id="16" name="Rectangle 3">
            <a:extLst>
              <a:ext uri="{FF2B5EF4-FFF2-40B4-BE49-F238E27FC236}">
                <a16:creationId xmlns:a16="http://schemas.microsoft.com/office/drawing/2014/main" id="{A096E23B-8AB7-41FC-B68E-39B7A7455269}"/>
              </a:ext>
            </a:extLst>
          </p:cNvPr>
          <p:cNvSpPr>
            <a:spLocks noGrp="1" noChangeArrowheads="1"/>
          </p:cNvSpPr>
          <p:nvPr>
            <p:ph type="body" idx="1"/>
          </p:nvPr>
        </p:nvSpPr>
        <p:spPr>
          <a:xfrm>
            <a:off x="243419" y="1432200"/>
            <a:ext cx="11703048" cy="4643481"/>
          </a:xfrm>
          <a:prstGeom prst="rect">
            <a:avLst/>
          </a:prstGeom>
          <a:noFill/>
          <a:ln w="9525">
            <a:noFill/>
            <a:miter lim="800000"/>
          </a:ln>
        </p:spPr>
        <p:txBody>
          <a:bodyPr vert="horz" wrap="square" lIns="0" tIns="45720" rIns="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Slide Number Placeholder 3">
            <a:extLst>
              <a:ext uri="{FF2B5EF4-FFF2-40B4-BE49-F238E27FC236}">
                <a16:creationId xmlns:a16="http://schemas.microsoft.com/office/drawing/2014/main" id="{414FCC40-131B-4577-AE56-C1F8FE0EE4F3}"/>
              </a:ext>
            </a:extLst>
          </p:cNvPr>
          <p:cNvSpPr>
            <a:spLocks noGrp="1"/>
          </p:cNvSpPr>
          <p:nvPr>
            <p:ph type="sldNum" sz="quarter" idx="4"/>
          </p:nvPr>
        </p:nvSpPr>
        <p:spPr>
          <a:xfrm>
            <a:off x="11542911" y="6402543"/>
            <a:ext cx="602699" cy="366183"/>
          </a:xfrm>
          <a:prstGeom prst="rect">
            <a:avLst/>
          </a:prstGeom>
        </p:spPr>
        <p:txBody>
          <a:bodyPr vert="horz" lIns="91440" tIns="45720" rIns="91440" bIns="45720" rtlCol="0" anchor="ctr"/>
          <a:lstStyle>
            <a:lvl1pPr algn="r">
              <a:defRPr sz="1067" b="1">
                <a:solidFill>
                  <a:schemeClr val="bg1"/>
                </a:solidFill>
              </a:defRPr>
            </a:lvl1pPr>
          </a:lstStyle>
          <a:p>
            <a:fld id="{CA8081DE-3010-4FA2-AAF2-9639CD890589}" type="slidenum">
              <a:rPr lang="en-US" smtClean="0"/>
              <a:pPr/>
              <a:t>‹#›</a:t>
            </a:fld>
            <a:endParaRPr lang="en-US" dirty="0"/>
          </a:p>
        </p:txBody>
      </p:sp>
      <p:sp>
        <p:nvSpPr>
          <p:cNvPr id="5" name="Footer Placeholder 4">
            <a:extLst>
              <a:ext uri="{FF2B5EF4-FFF2-40B4-BE49-F238E27FC236}">
                <a16:creationId xmlns:a16="http://schemas.microsoft.com/office/drawing/2014/main" id="{414C1172-32D5-CB57-BF51-B554669C0508}"/>
              </a:ext>
            </a:extLst>
          </p:cNvPr>
          <p:cNvSpPr>
            <a:spLocks noGrp="1"/>
          </p:cNvSpPr>
          <p:nvPr>
            <p:ph type="ftr" sz="quarter" idx="3"/>
          </p:nvPr>
        </p:nvSpPr>
        <p:spPr>
          <a:xfrm>
            <a:off x="243419" y="6029411"/>
            <a:ext cx="11140133" cy="555415"/>
          </a:xfrm>
          <a:prstGeom prst="rect">
            <a:avLst/>
          </a:prstGeom>
        </p:spPr>
        <p:txBody>
          <a:bodyPr vert="horz" lIns="0" tIns="0" rIns="0" bIns="0" rtlCol="0" anchor="b"/>
          <a:lstStyle>
            <a:lvl1pPr algn="l">
              <a:defRPr sz="933">
                <a:solidFill>
                  <a:schemeClr val="tx1">
                    <a:lumMod val="60000"/>
                    <a:lumOff val="40000"/>
                  </a:schemeClr>
                </a:solidFill>
                <a:latin typeface="+mn-lt"/>
              </a:defRPr>
            </a:lvl1pPr>
          </a:lstStyle>
          <a:p>
            <a:endParaRPr lang="en-US" dirty="0"/>
          </a:p>
        </p:txBody>
      </p:sp>
    </p:spTree>
    <p:extLst>
      <p:ext uri="{BB962C8B-B14F-4D97-AF65-F5344CB8AC3E}">
        <p14:creationId xmlns:p14="http://schemas.microsoft.com/office/powerpoint/2010/main" val="2055179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dt="0"/>
  <p:txStyles>
    <p:titleStyle>
      <a:lvl1pPr algn="l" rtl="0" eaLnBrk="1" fontAlgn="base" hangingPunct="1">
        <a:spcBef>
          <a:spcPct val="20000"/>
        </a:spcBef>
        <a:spcAft>
          <a:spcPct val="0"/>
        </a:spcAft>
        <a:defRPr sz="3200" b="0" baseline="0">
          <a:solidFill>
            <a:schemeClr val="tx2"/>
          </a:solidFill>
          <a:latin typeface="Arial" charset="0"/>
          <a:ea typeface="Arial" charset="0"/>
          <a:cs typeface="Arial" charset="0"/>
        </a:defRPr>
      </a:lvl1pPr>
      <a:lvl2pPr algn="l" rtl="0" eaLnBrk="1" fontAlgn="base" hangingPunct="1">
        <a:spcBef>
          <a:spcPct val="20000"/>
        </a:spcBef>
        <a:spcAft>
          <a:spcPct val="0"/>
        </a:spcAft>
        <a:defRPr sz="4000" b="1">
          <a:solidFill>
            <a:srgbClr val="569BBE"/>
          </a:solidFill>
          <a:latin typeface="Calibri" charset="0"/>
          <a:ea typeface="ＭＳ Ｐゴシック" charset="0"/>
          <a:cs typeface="ＭＳ Ｐゴシック" charset="0"/>
        </a:defRPr>
      </a:lvl2pPr>
      <a:lvl3pPr algn="l" rtl="0" eaLnBrk="1" fontAlgn="base" hangingPunct="1">
        <a:spcBef>
          <a:spcPct val="20000"/>
        </a:spcBef>
        <a:spcAft>
          <a:spcPct val="0"/>
        </a:spcAft>
        <a:defRPr sz="4000" b="1">
          <a:solidFill>
            <a:srgbClr val="569BBE"/>
          </a:solidFill>
          <a:latin typeface="Calibri" charset="0"/>
          <a:ea typeface="ＭＳ Ｐゴシック" charset="0"/>
          <a:cs typeface="ＭＳ Ｐゴシック" charset="0"/>
        </a:defRPr>
      </a:lvl3pPr>
      <a:lvl4pPr algn="l" rtl="0" eaLnBrk="1" fontAlgn="base" hangingPunct="1">
        <a:spcBef>
          <a:spcPct val="20000"/>
        </a:spcBef>
        <a:spcAft>
          <a:spcPct val="0"/>
        </a:spcAft>
        <a:defRPr sz="4000" b="1">
          <a:solidFill>
            <a:srgbClr val="569BBE"/>
          </a:solidFill>
          <a:latin typeface="Calibri" charset="0"/>
          <a:ea typeface="ＭＳ Ｐゴシック" charset="0"/>
          <a:cs typeface="ＭＳ Ｐゴシック" charset="0"/>
        </a:defRPr>
      </a:lvl4pPr>
      <a:lvl5pPr algn="l" rtl="0" eaLnBrk="1" fontAlgn="base" hangingPunct="1">
        <a:spcBef>
          <a:spcPct val="20000"/>
        </a:spcBef>
        <a:spcAft>
          <a:spcPct val="0"/>
        </a:spcAft>
        <a:defRPr sz="4000" b="1">
          <a:solidFill>
            <a:srgbClr val="569BBE"/>
          </a:solidFill>
          <a:latin typeface="Calibri" charset="0"/>
          <a:ea typeface="ＭＳ Ｐゴシック" charset="0"/>
          <a:cs typeface="ＭＳ Ｐゴシック" charset="0"/>
        </a:defRPr>
      </a:lvl5pPr>
      <a:lvl6pPr marL="609585" algn="l" rtl="0" eaLnBrk="1" fontAlgn="base" hangingPunct="1">
        <a:spcBef>
          <a:spcPct val="20000"/>
        </a:spcBef>
        <a:spcAft>
          <a:spcPct val="0"/>
        </a:spcAft>
        <a:defRPr sz="4000" b="1">
          <a:solidFill>
            <a:srgbClr val="569BBE"/>
          </a:solidFill>
          <a:latin typeface="Arial" charset="0"/>
          <a:ea typeface="ＭＳ Ｐゴシック" charset="0"/>
          <a:cs typeface="Arial Unicode MS" charset="0"/>
        </a:defRPr>
      </a:lvl6pPr>
      <a:lvl7pPr marL="1219170" algn="l" rtl="0" eaLnBrk="1" fontAlgn="base" hangingPunct="1">
        <a:spcBef>
          <a:spcPct val="20000"/>
        </a:spcBef>
        <a:spcAft>
          <a:spcPct val="0"/>
        </a:spcAft>
        <a:defRPr sz="4000" b="1">
          <a:solidFill>
            <a:srgbClr val="569BBE"/>
          </a:solidFill>
          <a:latin typeface="Arial" charset="0"/>
          <a:ea typeface="ＭＳ Ｐゴシック" charset="0"/>
          <a:cs typeface="Arial Unicode MS" charset="0"/>
        </a:defRPr>
      </a:lvl7pPr>
      <a:lvl8pPr marL="1828754" algn="l" rtl="0" eaLnBrk="1" fontAlgn="base" hangingPunct="1">
        <a:spcBef>
          <a:spcPct val="20000"/>
        </a:spcBef>
        <a:spcAft>
          <a:spcPct val="0"/>
        </a:spcAft>
        <a:defRPr sz="4000" b="1">
          <a:solidFill>
            <a:srgbClr val="569BBE"/>
          </a:solidFill>
          <a:latin typeface="Arial" charset="0"/>
          <a:ea typeface="ＭＳ Ｐゴシック" charset="0"/>
          <a:cs typeface="Arial Unicode MS" charset="0"/>
        </a:defRPr>
      </a:lvl8pPr>
      <a:lvl9pPr marL="2438339" algn="l" rtl="0" eaLnBrk="1" fontAlgn="base" hangingPunct="1">
        <a:spcBef>
          <a:spcPct val="20000"/>
        </a:spcBef>
        <a:spcAft>
          <a:spcPct val="0"/>
        </a:spcAft>
        <a:defRPr sz="4000" b="1">
          <a:solidFill>
            <a:srgbClr val="569BBE"/>
          </a:solidFill>
          <a:latin typeface="Arial" charset="0"/>
          <a:ea typeface="ＭＳ Ｐゴシック" charset="0"/>
          <a:cs typeface="Arial Unicode MS" charset="0"/>
        </a:defRPr>
      </a:lvl9pPr>
    </p:titleStyle>
    <p:bodyStyle>
      <a:lvl1pPr marL="311143" indent="-311143" algn="l" rtl="0" eaLnBrk="1" fontAlgn="base" hangingPunct="1">
        <a:lnSpc>
          <a:spcPct val="100000"/>
        </a:lnSpc>
        <a:spcBef>
          <a:spcPts val="1333"/>
        </a:spcBef>
        <a:spcAft>
          <a:spcPct val="0"/>
        </a:spcAft>
        <a:buClr>
          <a:schemeClr val="tx2"/>
        </a:buClr>
        <a:buSzTx/>
        <a:buChar char="•"/>
        <a:defRPr sz="2400" b="0">
          <a:solidFill>
            <a:schemeClr val="tx1"/>
          </a:solidFill>
          <a:latin typeface="Arial" charset="0"/>
          <a:ea typeface="Arial" charset="0"/>
          <a:cs typeface="Arial" charset="0"/>
        </a:defRPr>
      </a:lvl1pPr>
      <a:lvl2pPr marL="609585" indent="-298443" algn="l" rtl="0" eaLnBrk="1" fontAlgn="base" hangingPunct="1">
        <a:lnSpc>
          <a:spcPct val="100000"/>
        </a:lnSpc>
        <a:spcBef>
          <a:spcPts val="1333"/>
        </a:spcBef>
        <a:spcAft>
          <a:spcPct val="0"/>
        </a:spcAft>
        <a:buClr>
          <a:schemeClr val="tx2"/>
        </a:buClr>
        <a:buSzTx/>
        <a:buFont typeface="Arial" panose="020B0604020202020204" pitchFamily="34" charset="0"/>
        <a:buChar char="‒"/>
        <a:defRPr sz="2133" b="0">
          <a:solidFill>
            <a:schemeClr val="tx1"/>
          </a:solidFill>
          <a:latin typeface="Arial" charset="0"/>
          <a:ea typeface="Arial" charset="0"/>
          <a:cs typeface="Arial" charset="0"/>
        </a:defRPr>
      </a:lvl2pPr>
      <a:lvl3pPr marL="920728" indent="-311143" algn="l" rtl="0" eaLnBrk="1" fontAlgn="base" hangingPunct="1">
        <a:lnSpc>
          <a:spcPct val="100000"/>
        </a:lnSpc>
        <a:spcBef>
          <a:spcPts val="1333"/>
        </a:spcBef>
        <a:spcAft>
          <a:spcPct val="0"/>
        </a:spcAft>
        <a:buClr>
          <a:schemeClr val="tx2"/>
        </a:buClr>
        <a:buSzTx/>
        <a:buChar char="•"/>
        <a:defRPr sz="1867" b="0">
          <a:solidFill>
            <a:schemeClr val="tx1"/>
          </a:solidFill>
          <a:latin typeface="Arial" charset="0"/>
          <a:ea typeface="Arial" charset="0"/>
          <a:cs typeface="Arial" charset="0"/>
        </a:defRPr>
      </a:lvl3pPr>
      <a:lvl4pPr marL="1219170" indent="-298443" algn="l" rtl="0" eaLnBrk="1" fontAlgn="base" hangingPunct="1">
        <a:lnSpc>
          <a:spcPct val="100000"/>
        </a:lnSpc>
        <a:spcBef>
          <a:spcPts val="1333"/>
        </a:spcBef>
        <a:spcAft>
          <a:spcPct val="0"/>
        </a:spcAft>
        <a:buClr>
          <a:schemeClr val="tx2"/>
        </a:buClr>
        <a:buSzTx/>
        <a:buFont typeface="Arial" panose="020B0604020202020204" pitchFamily="34" charset="0"/>
        <a:buChar char="‒"/>
        <a:defRPr sz="1867" b="0">
          <a:solidFill>
            <a:schemeClr val="tx1"/>
          </a:solidFill>
          <a:latin typeface="Arial" charset="0"/>
          <a:ea typeface="Arial" charset="0"/>
          <a:cs typeface="Arial" charset="0"/>
        </a:defRPr>
      </a:lvl4pPr>
      <a:lvl5pPr marL="1530312" indent="-311143" algn="l" rtl="0" eaLnBrk="1" fontAlgn="base" hangingPunct="1">
        <a:lnSpc>
          <a:spcPct val="100000"/>
        </a:lnSpc>
        <a:spcBef>
          <a:spcPts val="1333"/>
        </a:spcBef>
        <a:spcAft>
          <a:spcPct val="0"/>
        </a:spcAft>
        <a:buClr>
          <a:schemeClr val="tx2"/>
        </a:buClr>
        <a:buSzTx/>
        <a:buChar char="•"/>
        <a:defRPr sz="1867" b="0">
          <a:solidFill>
            <a:schemeClr val="tx1"/>
          </a:solidFill>
          <a:latin typeface="Arial" charset="0"/>
          <a:ea typeface="Arial" charset="0"/>
          <a:cs typeface="Arial" charset="0"/>
        </a:defRPr>
      </a:lvl5pPr>
      <a:lvl6pPr marL="3352716" indent="-304792" algn="l" rtl="0" eaLnBrk="1" fontAlgn="base" hangingPunct="1">
        <a:lnSpc>
          <a:spcPct val="80000"/>
        </a:lnSpc>
        <a:spcBef>
          <a:spcPts val="1333"/>
        </a:spcBef>
        <a:spcAft>
          <a:spcPct val="0"/>
        </a:spcAft>
        <a:buClr>
          <a:srgbClr val="4D4D4D"/>
        </a:buClr>
        <a:buSzTx/>
        <a:buChar char="•"/>
        <a:defRPr sz="2133" b="1">
          <a:solidFill>
            <a:srgbClr val="4C4C4C"/>
          </a:solidFill>
          <a:latin typeface="+mn-lt"/>
          <a:ea typeface="Arial Unicode MS" charset="0"/>
          <a:cs typeface="+mn-cs"/>
        </a:defRPr>
      </a:lvl6pPr>
      <a:lvl7pPr marL="3962301" indent="-304792" algn="l" rtl="0" eaLnBrk="1" fontAlgn="base" hangingPunct="1">
        <a:lnSpc>
          <a:spcPct val="80000"/>
        </a:lnSpc>
        <a:spcBef>
          <a:spcPts val="1333"/>
        </a:spcBef>
        <a:spcAft>
          <a:spcPct val="0"/>
        </a:spcAft>
        <a:buClr>
          <a:srgbClr val="4D4D4D"/>
        </a:buClr>
        <a:buSzTx/>
        <a:buChar char="•"/>
        <a:defRPr sz="2133" b="1">
          <a:solidFill>
            <a:srgbClr val="4C4C4C"/>
          </a:solidFill>
          <a:latin typeface="+mn-lt"/>
          <a:ea typeface="Arial Unicode MS" charset="0"/>
          <a:cs typeface="+mn-cs"/>
        </a:defRPr>
      </a:lvl7pPr>
      <a:lvl8pPr marL="4571886" indent="-304792" algn="l" rtl="0" eaLnBrk="1" fontAlgn="base" hangingPunct="1">
        <a:lnSpc>
          <a:spcPct val="80000"/>
        </a:lnSpc>
        <a:spcBef>
          <a:spcPts val="1333"/>
        </a:spcBef>
        <a:spcAft>
          <a:spcPct val="0"/>
        </a:spcAft>
        <a:buClr>
          <a:srgbClr val="4D4D4D"/>
        </a:buClr>
        <a:buSzTx/>
        <a:buChar char="•"/>
        <a:defRPr sz="2133" b="1">
          <a:solidFill>
            <a:srgbClr val="4C4C4C"/>
          </a:solidFill>
          <a:latin typeface="+mn-lt"/>
          <a:ea typeface="Arial Unicode MS" charset="0"/>
          <a:cs typeface="+mn-cs"/>
        </a:defRPr>
      </a:lvl8pPr>
      <a:lvl9pPr marL="5181470" indent="-304792" algn="l" rtl="0" eaLnBrk="1" fontAlgn="base" hangingPunct="1">
        <a:lnSpc>
          <a:spcPct val="80000"/>
        </a:lnSpc>
        <a:spcBef>
          <a:spcPts val="1333"/>
        </a:spcBef>
        <a:spcAft>
          <a:spcPct val="0"/>
        </a:spcAft>
        <a:buClr>
          <a:srgbClr val="4D4D4D"/>
        </a:buClr>
        <a:buSzTx/>
        <a:buChar char="•"/>
        <a:defRPr sz="2133" b="1">
          <a:solidFill>
            <a:srgbClr val="4C4C4C"/>
          </a:solidFill>
          <a:latin typeface="+mn-lt"/>
          <a:ea typeface="Arial Unicode MS" charset="0"/>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5760">
          <p15:clr>
            <a:srgbClr val="F26B43"/>
          </p15:clr>
        </p15:guide>
        <p15:guide id="3" pos="115">
          <p15:clr>
            <a:srgbClr val="F26B43"/>
          </p15:clr>
        </p15:guide>
        <p15:guide id="4" pos="2772">
          <p15:clr>
            <a:srgbClr val="F26B43"/>
          </p15:clr>
        </p15:guide>
        <p15:guide id="5" pos="2988">
          <p15:clr>
            <a:srgbClr val="F26B43"/>
          </p15:clr>
        </p15:guide>
        <p15:guide id="6" pos="5592">
          <p15:clr>
            <a:srgbClr val="F26B43"/>
          </p15:clr>
        </p15:guide>
        <p15:guide id="7" orient="horz">
          <p15:clr>
            <a:srgbClr val="F26B43"/>
          </p15:clr>
        </p15:guide>
        <p15:guide id="8" orient="horz" pos="3240">
          <p15:clr>
            <a:srgbClr val="F26B43"/>
          </p15:clr>
        </p15:guide>
        <p15:guide id="9" orient="horz" pos="115">
          <p15:clr>
            <a:srgbClr val="F26B43"/>
          </p15:clr>
        </p15:guide>
        <p15:guide id="10" orient="horz" pos="318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D78201-F237-4C3A-A3E2-0C3E87FEC989}"/>
              </a:ext>
            </a:extLst>
          </p:cNvPr>
          <p:cNvSpPr>
            <a:spLocks noGrp="1"/>
          </p:cNvSpPr>
          <p:nvPr>
            <p:ph type="ctrTitle"/>
          </p:nvPr>
        </p:nvSpPr>
        <p:spPr>
          <a:xfrm>
            <a:off x="2605413" y="2206591"/>
            <a:ext cx="9136475" cy="2166196"/>
          </a:xfrm>
        </p:spPr>
        <p:txBody>
          <a:bodyPr/>
          <a:lstStyle/>
          <a:p>
            <a:r>
              <a:rPr lang="en-US" sz="4267" dirty="0"/>
              <a:t>KONFIDENT-S Interim Analysis: </a:t>
            </a:r>
            <a:br>
              <a:rPr lang="en-US" sz="4267" dirty="0"/>
            </a:br>
            <a:r>
              <a:rPr lang="en-US" sz="4267" dirty="0"/>
              <a:t>Sebetralstat for HAE Attacks </a:t>
            </a:r>
            <a:br>
              <a:rPr lang="en-US" sz="4267" dirty="0"/>
            </a:br>
            <a:r>
              <a:rPr lang="en-US" sz="4267" dirty="0"/>
              <a:t>(Including Laryngeal)</a:t>
            </a:r>
          </a:p>
        </p:txBody>
      </p:sp>
      <p:sp>
        <p:nvSpPr>
          <p:cNvPr id="6" name="Subtitle 5">
            <a:extLst>
              <a:ext uri="{FF2B5EF4-FFF2-40B4-BE49-F238E27FC236}">
                <a16:creationId xmlns:a16="http://schemas.microsoft.com/office/drawing/2014/main" id="{1A59CFAF-8195-4A7B-80C4-97CD9A6BD06F}"/>
              </a:ext>
            </a:extLst>
          </p:cNvPr>
          <p:cNvSpPr>
            <a:spLocks noGrp="1"/>
          </p:cNvSpPr>
          <p:nvPr>
            <p:ph type="subTitle" idx="1"/>
          </p:nvPr>
        </p:nvSpPr>
        <p:spPr>
          <a:xfrm>
            <a:off x="3369087" y="4453603"/>
            <a:ext cx="8279732" cy="621021"/>
          </a:xfrm>
        </p:spPr>
        <p:txBody>
          <a:bodyPr/>
          <a:lstStyle/>
          <a:p>
            <a:pPr marL="0" marR="0">
              <a:spcBef>
                <a:spcPts val="0"/>
              </a:spcBef>
              <a:spcAft>
                <a:spcPts val="0"/>
              </a:spcAft>
            </a:pPr>
            <a:r>
              <a:rPr lang="en-US" sz="1100" u="sng" kern="100" dirty="0">
                <a:latin typeface="Arial" panose="020B0604020202020204" pitchFamily="34" charset="0"/>
                <a:cs typeface="Times New Roman" panose="02020603050405020304" pitchFamily="18" charset="0"/>
              </a:rPr>
              <a:t>Henriette Farkas</a:t>
            </a:r>
            <a:r>
              <a:rPr lang="en-US" sz="1100" kern="100" dirty="0">
                <a:latin typeface="Arial" panose="020B0604020202020204" pitchFamily="34" charset="0"/>
                <a:cs typeface="Times New Roman" panose="02020603050405020304" pitchFamily="18" charset="0"/>
              </a:rPr>
              <a:t>,</a:t>
            </a:r>
            <a:r>
              <a:rPr lang="en-US" sz="1100" kern="100" baseline="30000" dirty="0">
                <a:latin typeface="Arial" panose="020B0604020202020204" pitchFamily="34" charset="0"/>
                <a:cs typeface="Times New Roman" panose="02020603050405020304" pitchFamily="18" charset="0"/>
              </a:rPr>
              <a:t>1</a:t>
            </a:r>
            <a:r>
              <a:rPr lang="en-US" sz="1100" kern="100" dirty="0">
                <a:latin typeface="Arial" panose="020B0604020202020204" pitchFamily="34" charset="0"/>
                <a:cs typeface="Times New Roman" panose="02020603050405020304" pitchFamily="18" charset="0"/>
              </a:rPr>
              <a:t> Marc A. Riedl,</a:t>
            </a:r>
            <a:r>
              <a:rPr lang="en-US" sz="1100" kern="100" baseline="30000" dirty="0">
                <a:latin typeface="Arial" panose="020B0604020202020204" pitchFamily="34" charset="0"/>
                <a:cs typeface="Times New Roman" panose="02020603050405020304" pitchFamily="18" charset="0"/>
              </a:rPr>
              <a:t>2</a:t>
            </a:r>
            <a:r>
              <a:rPr lang="en-US" sz="1100" kern="100" dirty="0">
                <a:latin typeface="Arial" panose="020B0604020202020204" pitchFamily="34" charset="0"/>
                <a:cs typeface="Times New Roman" panose="02020603050405020304" pitchFamily="18" charset="0"/>
              </a:rPr>
              <a:t> Emel Aygören-Pürsün,</a:t>
            </a:r>
            <a:r>
              <a:rPr lang="en-US" sz="1100" kern="100" baseline="30000" dirty="0">
                <a:latin typeface="Arial" panose="020B0604020202020204" pitchFamily="34" charset="0"/>
                <a:cs typeface="Times New Roman" panose="02020603050405020304" pitchFamily="18" charset="0"/>
              </a:rPr>
              <a:t>3</a:t>
            </a:r>
            <a:r>
              <a:rPr lang="en-US" sz="1100" kern="100" dirty="0">
                <a:latin typeface="Arial" panose="020B0604020202020204" pitchFamily="34" charset="0"/>
                <a:cs typeface="Times New Roman" panose="02020603050405020304" pitchFamily="18" charset="0"/>
              </a:rPr>
              <a:t> William R. Lumry,</a:t>
            </a:r>
            <a:r>
              <a:rPr lang="en-US" sz="1100" kern="100" baseline="30000" dirty="0">
                <a:latin typeface="Arial" panose="020B0604020202020204" pitchFamily="34" charset="0"/>
                <a:cs typeface="Times New Roman" panose="02020603050405020304" pitchFamily="18" charset="0"/>
              </a:rPr>
              <a:t>4</a:t>
            </a:r>
            <a:r>
              <a:rPr lang="en-US" sz="1100" kern="100" dirty="0">
                <a:latin typeface="Arial" panose="020B0604020202020204" pitchFamily="34" charset="0"/>
                <a:cs typeface="Times New Roman" panose="02020603050405020304" pitchFamily="18" charset="0"/>
              </a:rPr>
              <a:t> Andrea Zanichelli,</a:t>
            </a:r>
            <a:r>
              <a:rPr lang="en-US" sz="1100" kern="100" baseline="30000" dirty="0">
                <a:latin typeface="Arial" panose="020B0604020202020204" pitchFamily="34" charset="0"/>
                <a:cs typeface="Times New Roman" panose="02020603050405020304" pitchFamily="18" charset="0"/>
              </a:rPr>
              <a:t>5,6</a:t>
            </a:r>
            <a:r>
              <a:rPr lang="en-US" sz="1100" kern="100" dirty="0">
                <a:latin typeface="Arial" panose="020B0604020202020204" pitchFamily="34" charset="0"/>
                <a:cs typeface="Times New Roman" panose="02020603050405020304" pitchFamily="18" charset="0"/>
              </a:rPr>
              <a:t> James Hao,</a:t>
            </a:r>
            <a:r>
              <a:rPr lang="en-US" sz="1100" kern="100" baseline="30000" dirty="0">
                <a:latin typeface="Arial" panose="020B0604020202020204" pitchFamily="34" charset="0"/>
                <a:cs typeface="Times New Roman" panose="02020603050405020304" pitchFamily="18" charset="0"/>
              </a:rPr>
              <a:t>7</a:t>
            </a:r>
            <a:r>
              <a:rPr lang="en-US" sz="1100" kern="100" dirty="0">
                <a:latin typeface="Arial" panose="020B0604020202020204" pitchFamily="34" charset="0"/>
                <a:cs typeface="Times New Roman" panose="02020603050405020304" pitchFamily="18" charset="0"/>
              </a:rPr>
              <a:t> Matthew Iverson,</a:t>
            </a:r>
            <a:r>
              <a:rPr lang="en-US" sz="1100" kern="100" baseline="30000" dirty="0">
                <a:latin typeface="Arial" panose="020B0604020202020204" pitchFamily="34" charset="0"/>
                <a:cs typeface="Times New Roman" panose="02020603050405020304" pitchFamily="18" charset="0"/>
              </a:rPr>
              <a:t>7</a:t>
            </a:r>
            <a:r>
              <a:rPr lang="en-US" sz="1100" kern="100" dirty="0">
                <a:latin typeface="Arial" panose="020B0604020202020204" pitchFamily="34" charset="0"/>
                <a:cs typeface="Times New Roman" panose="02020603050405020304" pitchFamily="18" charset="0"/>
              </a:rPr>
              <a:t> Michael D. Smith,</a:t>
            </a:r>
            <a:r>
              <a:rPr lang="en-US" sz="1100" kern="100" baseline="30000" dirty="0">
                <a:latin typeface="Arial" panose="020B0604020202020204" pitchFamily="34" charset="0"/>
                <a:cs typeface="Times New Roman" panose="02020603050405020304" pitchFamily="18" charset="0"/>
              </a:rPr>
              <a:t>7</a:t>
            </a:r>
            <a:r>
              <a:rPr lang="en-US" sz="1100" kern="100" dirty="0">
                <a:latin typeface="Arial" panose="020B0604020202020204" pitchFamily="34" charset="0"/>
                <a:cs typeface="Times New Roman" panose="02020603050405020304" pitchFamily="18" charset="0"/>
              </a:rPr>
              <a:t> Christopher M. Yea,</a:t>
            </a:r>
            <a:r>
              <a:rPr lang="en-US" sz="1100" kern="100" baseline="30000" dirty="0">
                <a:latin typeface="Arial" panose="020B0604020202020204" pitchFamily="34" charset="0"/>
                <a:cs typeface="Times New Roman" panose="02020603050405020304" pitchFamily="18" charset="0"/>
              </a:rPr>
              <a:t>8</a:t>
            </a:r>
            <a:r>
              <a:rPr lang="en-US" sz="1100" kern="100" dirty="0">
                <a:latin typeface="Arial" panose="020B0604020202020204" pitchFamily="34" charset="0"/>
                <a:cs typeface="Times New Roman" panose="02020603050405020304" pitchFamily="18" charset="0"/>
              </a:rPr>
              <a:t> Paul K. Audhya,</a:t>
            </a:r>
            <a:r>
              <a:rPr lang="en-US" sz="1100" kern="100" baseline="30000" dirty="0">
                <a:latin typeface="Arial" panose="020B0604020202020204" pitchFamily="34" charset="0"/>
                <a:cs typeface="Times New Roman" panose="02020603050405020304" pitchFamily="18" charset="0"/>
              </a:rPr>
              <a:t>7</a:t>
            </a:r>
            <a:r>
              <a:rPr lang="en-US" sz="1100" kern="100" dirty="0">
                <a:latin typeface="Arial" panose="020B0604020202020204" pitchFamily="34" charset="0"/>
                <a:cs typeface="Times New Roman" panose="02020603050405020304" pitchFamily="18" charset="0"/>
              </a:rPr>
              <a:t> Jonathan A. Bernstein,</a:t>
            </a:r>
            <a:r>
              <a:rPr lang="en-US" sz="1100" kern="100" baseline="30000" dirty="0">
                <a:latin typeface="Arial" panose="020B0604020202020204" pitchFamily="34" charset="0"/>
                <a:cs typeface="Times New Roman" panose="02020603050405020304" pitchFamily="18" charset="0"/>
              </a:rPr>
              <a:t>9,10</a:t>
            </a:r>
            <a:r>
              <a:rPr lang="en-US" sz="1100" kern="100" dirty="0">
                <a:latin typeface="Arial" panose="020B0604020202020204" pitchFamily="34" charset="0"/>
                <a:cs typeface="Times New Roman" panose="02020603050405020304" pitchFamily="18" charset="0"/>
              </a:rPr>
              <a:t> Marcus Maurer,</a:t>
            </a:r>
            <a:r>
              <a:rPr lang="en-US" sz="1100" kern="100" baseline="30000" dirty="0">
                <a:latin typeface="Arial" panose="020B0604020202020204" pitchFamily="34" charset="0"/>
                <a:cs typeface="Times New Roman" panose="02020603050405020304" pitchFamily="18" charset="0"/>
              </a:rPr>
              <a:t>11,12</a:t>
            </a:r>
            <a:r>
              <a:rPr lang="en-US" sz="1100" kern="100" dirty="0">
                <a:latin typeface="Arial" panose="020B0604020202020204" pitchFamily="34" charset="0"/>
                <a:cs typeface="Times New Roman" panose="02020603050405020304" pitchFamily="18" charset="0"/>
              </a:rPr>
              <a:t> Danny M. Cohn</a:t>
            </a:r>
            <a:r>
              <a:rPr lang="en-US" sz="1100" kern="100" baseline="30000" dirty="0">
                <a:latin typeface="Arial" panose="020B0604020202020204" pitchFamily="34" charset="0"/>
                <a:cs typeface="Times New Roman" panose="02020603050405020304" pitchFamily="18" charset="0"/>
              </a:rPr>
              <a:t>13</a:t>
            </a:r>
          </a:p>
        </p:txBody>
      </p:sp>
      <p:sp>
        <p:nvSpPr>
          <p:cNvPr id="2" name="Subtitle 5">
            <a:extLst>
              <a:ext uri="{FF2B5EF4-FFF2-40B4-BE49-F238E27FC236}">
                <a16:creationId xmlns:a16="http://schemas.microsoft.com/office/drawing/2014/main" id="{C86B7359-C08C-C02E-5FA4-76A429AB2723}"/>
              </a:ext>
            </a:extLst>
          </p:cNvPr>
          <p:cNvSpPr txBox="1">
            <a:spLocks/>
          </p:cNvSpPr>
          <p:nvPr/>
        </p:nvSpPr>
        <p:spPr>
          <a:xfrm>
            <a:off x="3055293" y="5467159"/>
            <a:ext cx="9083505" cy="433399"/>
          </a:xfrm>
          <a:prstGeom prst="rect">
            <a:avLst/>
          </a:prstGeom>
          <a:noFill/>
          <a:ln w="9525">
            <a:noFill/>
            <a:miter lim="800000"/>
          </a:ln>
        </p:spPr>
        <p:txBody>
          <a:bodyPr vert="horz" wrap="square" lIns="0" tIns="60960" rIns="0" bIns="60960" numCol="1" anchor="t" anchorCtr="0" compatLnSpc="1">
            <a:prstTxWarp prst="textNoShape">
              <a:avLst/>
            </a:prstTxWarp>
          </a:bodyPr>
          <a:lstStyle>
            <a:lvl1pPr marL="0" indent="0" algn="r" rtl="0" eaLnBrk="1" fontAlgn="base" hangingPunct="1">
              <a:lnSpc>
                <a:spcPct val="100000"/>
              </a:lnSpc>
              <a:spcBef>
                <a:spcPts val="1000"/>
              </a:spcBef>
              <a:spcAft>
                <a:spcPct val="0"/>
              </a:spcAft>
              <a:buClr>
                <a:schemeClr val="tx2"/>
              </a:buClr>
              <a:buSzTx/>
              <a:buFontTx/>
              <a:buNone/>
              <a:defRPr sz="1800" b="0">
                <a:solidFill>
                  <a:schemeClr val="bg1"/>
                </a:solidFill>
                <a:latin typeface="Arial" charset="0"/>
                <a:ea typeface="Arial" charset="0"/>
                <a:cs typeface="Arial" charset="0"/>
              </a:defRPr>
            </a:lvl1pPr>
            <a:lvl2pPr marL="457200" indent="-223838" algn="l" rtl="0" eaLnBrk="1" fontAlgn="base" hangingPunct="1">
              <a:lnSpc>
                <a:spcPct val="100000"/>
              </a:lnSpc>
              <a:spcBef>
                <a:spcPts val="1000"/>
              </a:spcBef>
              <a:spcAft>
                <a:spcPct val="0"/>
              </a:spcAft>
              <a:buClr>
                <a:schemeClr val="tx2"/>
              </a:buClr>
              <a:buSzTx/>
              <a:buFont typeface="Arial" panose="020B0604020202020204" pitchFamily="34" charset="0"/>
              <a:buChar char="‒"/>
              <a:defRPr sz="1600" b="0">
                <a:solidFill>
                  <a:schemeClr val="tx1"/>
                </a:solidFill>
                <a:latin typeface="Arial" charset="0"/>
                <a:ea typeface="Arial" charset="0"/>
                <a:cs typeface="Arial" charset="0"/>
              </a:defRPr>
            </a:lvl2pPr>
            <a:lvl3pPr marL="690563" indent="-233363" algn="l" rtl="0" eaLnBrk="1" fontAlgn="base" hangingPunct="1">
              <a:lnSpc>
                <a:spcPct val="100000"/>
              </a:lnSpc>
              <a:spcBef>
                <a:spcPts val="1000"/>
              </a:spcBef>
              <a:spcAft>
                <a:spcPct val="0"/>
              </a:spcAft>
              <a:buClr>
                <a:schemeClr val="tx2"/>
              </a:buClr>
              <a:buSzTx/>
              <a:buChar char="•"/>
              <a:defRPr sz="1400" b="0">
                <a:solidFill>
                  <a:schemeClr val="tx1"/>
                </a:solidFill>
                <a:latin typeface="Arial" charset="0"/>
                <a:ea typeface="Arial" charset="0"/>
                <a:cs typeface="Arial" charset="0"/>
              </a:defRPr>
            </a:lvl3pPr>
            <a:lvl4pPr marL="914400" indent="-223838" algn="l" rtl="0" eaLnBrk="1" fontAlgn="base" hangingPunct="1">
              <a:lnSpc>
                <a:spcPct val="100000"/>
              </a:lnSpc>
              <a:spcBef>
                <a:spcPts val="1000"/>
              </a:spcBef>
              <a:spcAft>
                <a:spcPct val="0"/>
              </a:spcAft>
              <a:buClr>
                <a:schemeClr val="tx2"/>
              </a:buClr>
              <a:buSzTx/>
              <a:buFont typeface="Arial" panose="020B0604020202020204" pitchFamily="34" charset="0"/>
              <a:buChar char="‒"/>
              <a:defRPr sz="1400" b="0">
                <a:solidFill>
                  <a:schemeClr val="tx1"/>
                </a:solidFill>
                <a:latin typeface="Arial" charset="0"/>
                <a:ea typeface="Arial" charset="0"/>
                <a:cs typeface="Arial" charset="0"/>
              </a:defRPr>
            </a:lvl4pPr>
            <a:lvl5pPr marL="1147763" indent="-233363" algn="l" rtl="0" eaLnBrk="1" fontAlgn="base" hangingPunct="1">
              <a:lnSpc>
                <a:spcPct val="100000"/>
              </a:lnSpc>
              <a:spcBef>
                <a:spcPts val="1000"/>
              </a:spcBef>
              <a:spcAft>
                <a:spcPct val="0"/>
              </a:spcAft>
              <a:buClr>
                <a:schemeClr val="tx2"/>
              </a:buClr>
              <a:buSzTx/>
              <a:buChar char="•"/>
              <a:defRPr sz="1400" b="0">
                <a:solidFill>
                  <a:schemeClr val="tx1"/>
                </a:solidFill>
                <a:latin typeface="Arial" charset="0"/>
                <a:ea typeface="Arial" charset="0"/>
                <a:cs typeface="Arial" charset="0"/>
              </a:defRPr>
            </a:lvl5pPr>
            <a:lvl6pPr marL="2514600" indent="-228600" algn="l" rtl="0" eaLnBrk="1" fontAlgn="base" hangingPunct="1">
              <a:lnSpc>
                <a:spcPct val="80000"/>
              </a:lnSpc>
              <a:spcBef>
                <a:spcPts val="1000"/>
              </a:spcBef>
              <a:spcAft>
                <a:spcPct val="0"/>
              </a:spcAft>
              <a:buClr>
                <a:srgbClr val="4D4D4D"/>
              </a:buClr>
              <a:buSzTx/>
              <a:buChar char="•"/>
              <a:defRPr sz="1600" b="1">
                <a:solidFill>
                  <a:srgbClr val="4C4C4C"/>
                </a:solidFill>
                <a:latin typeface="+mn-lt"/>
                <a:ea typeface="Arial Unicode MS" charset="0"/>
                <a:cs typeface="+mn-cs"/>
              </a:defRPr>
            </a:lvl6pPr>
            <a:lvl7pPr marL="2971800" indent="-228600" algn="l" rtl="0" eaLnBrk="1" fontAlgn="base" hangingPunct="1">
              <a:lnSpc>
                <a:spcPct val="80000"/>
              </a:lnSpc>
              <a:spcBef>
                <a:spcPts val="1000"/>
              </a:spcBef>
              <a:spcAft>
                <a:spcPct val="0"/>
              </a:spcAft>
              <a:buClr>
                <a:srgbClr val="4D4D4D"/>
              </a:buClr>
              <a:buSzTx/>
              <a:buChar char="•"/>
              <a:defRPr sz="1600" b="1">
                <a:solidFill>
                  <a:srgbClr val="4C4C4C"/>
                </a:solidFill>
                <a:latin typeface="+mn-lt"/>
                <a:ea typeface="Arial Unicode MS" charset="0"/>
                <a:cs typeface="+mn-cs"/>
              </a:defRPr>
            </a:lvl7pPr>
            <a:lvl8pPr marL="3429000" indent="-228600" algn="l" rtl="0" eaLnBrk="1" fontAlgn="base" hangingPunct="1">
              <a:lnSpc>
                <a:spcPct val="80000"/>
              </a:lnSpc>
              <a:spcBef>
                <a:spcPts val="1000"/>
              </a:spcBef>
              <a:spcAft>
                <a:spcPct val="0"/>
              </a:spcAft>
              <a:buClr>
                <a:srgbClr val="4D4D4D"/>
              </a:buClr>
              <a:buSzTx/>
              <a:buChar char="•"/>
              <a:defRPr sz="1600" b="1">
                <a:solidFill>
                  <a:srgbClr val="4C4C4C"/>
                </a:solidFill>
                <a:latin typeface="+mn-lt"/>
                <a:ea typeface="Arial Unicode MS" charset="0"/>
                <a:cs typeface="+mn-cs"/>
              </a:defRPr>
            </a:lvl8pPr>
            <a:lvl9pPr marL="3886200" indent="-228600" algn="l" rtl="0" eaLnBrk="1" fontAlgn="base" hangingPunct="1">
              <a:lnSpc>
                <a:spcPct val="80000"/>
              </a:lnSpc>
              <a:spcBef>
                <a:spcPts val="1000"/>
              </a:spcBef>
              <a:spcAft>
                <a:spcPct val="0"/>
              </a:spcAft>
              <a:buClr>
                <a:srgbClr val="4D4D4D"/>
              </a:buClr>
              <a:buSzTx/>
              <a:buChar char="•"/>
              <a:defRPr sz="1600" b="1">
                <a:solidFill>
                  <a:srgbClr val="4C4C4C"/>
                </a:solidFill>
                <a:latin typeface="+mn-lt"/>
                <a:ea typeface="Arial Unicode MS" charset="0"/>
                <a:cs typeface="+mn-cs"/>
              </a:defRPr>
            </a:lvl9pPr>
          </a:lstStyle>
          <a:p>
            <a:pPr marL="0" marR="0" algn="l">
              <a:spcBef>
                <a:spcPts val="0"/>
              </a:spcBef>
              <a:spcAft>
                <a:spcPts val="0"/>
              </a:spcAft>
            </a:pPr>
            <a:r>
              <a:rPr lang="en-US" sz="800" baseline="30000" dirty="0">
                <a:effectLst/>
                <a:latin typeface="Arial" panose="020B0604020202020204" pitchFamily="34" charset="0"/>
                <a:ea typeface="Aptos" panose="020B0004020202020204" pitchFamily="34" charset="0"/>
                <a:cs typeface="Aptos" panose="020B0004020202020204" pitchFamily="34" charset="0"/>
              </a:rPr>
              <a:t>1</a:t>
            </a:r>
            <a:r>
              <a:rPr lang="en-US" sz="800" dirty="0">
                <a:effectLst/>
                <a:latin typeface="Arial" panose="020B0604020202020204" pitchFamily="34" charset="0"/>
                <a:ea typeface="Aptos" panose="020B0004020202020204" pitchFamily="34" charset="0"/>
                <a:cs typeface="Aptos" panose="020B0004020202020204" pitchFamily="34" charset="0"/>
              </a:rPr>
              <a:t>Hungarian Angioedema Center of Reference and Excellence, Semmelweis University, Budapest, Hungary;</a:t>
            </a:r>
            <a:r>
              <a:rPr lang="en-US" sz="800" baseline="30000" dirty="0">
                <a:effectLst/>
                <a:latin typeface="Arial" panose="020B0604020202020204" pitchFamily="34" charset="0"/>
                <a:ea typeface="Aptos" panose="020B0004020202020204" pitchFamily="34" charset="0"/>
                <a:cs typeface="Aptos" panose="020B0004020202020204" pitchFamily="34" charset="0"/>
              </a:rPr>
              <a:t> 2</a:t>
            </a:r>
            <a:r>
              <a:rPr lang="en-US" sz="800" dirty="0">
                <a:effectLst/>
                <a:latin typeface="Arial" panose="020B0604020202020204" pitchFamily="34" charset="0"/>
                <a:ea typeface="Aptos" panose="020B0004020202020204" pitchFamily="34" charset="0"/>
                <a:cs typeface="Aptos" panose="020B0004020202020204" pitchFamily="34" charset="0"/>
              </a:rPr>
              <a:t>University of California – San Diego, La Jolla, CA, USA; </a:t>
            </a:r>
            <a:r>
              <a:rPr lang="en-US" sz="800" baseline="30000" dirty="0">
                <a:effectLst/>
                <a:latin typeface="Arial" panose="020B0604020202020204" pitchFamily="34" charset="0"/>
                <a:ea typeface="Aptos" panose="020B0004020202020204" pitchFamily="34" charset="0"/>
                <a:cs typeface="Aptos" panose="020B0004020202020204" pitchFamily="34" charset="0"/>
              </a:rPr>
              <a:t>3</a:t>
            </a:r>
            <a:r>
              <a:rPr lang="en-US" sz="800" dirty="0">
                <a:effectLst/>
                <a:latin typeface="Arial" panose="020B0604020202020204" pitchFamily="34" charset="0"/>
                <a:ea typeface="Aptos" panose="020B0004020202020204" pitchFamily="34" charset="0"/>
                <a:cs typeface="Aptos" panose="020B0004020202020204" pitchFamily="34" charset="0"/>
              </a:rPr>
              <a:t>University Hospital Frankfurt, Frankfurt, Germany; </a:t>
            </a:r>
            <a:r>
              <a:rPr lang="en-US" sz="800" baseline="30000" dirty="0">
                <a:effectLst/>
                <a:latin typeface="Arial" panose="020B0604020202020204" pitchFamily="34" charset="0"/>
                <a:ea typeface="Aptos" panose="020B0004020202020204" pitchFamily="34" charset="0"/>
                <a:cs typeface="Aptos" panose="020B0004020202020204" pitchFamily="34" charset="0"/>
              </a:rPr>
              <a:t>4</a:t>
            </a:r>
            <a:r>
              <a:rPr lang="en-US" sz="800" dirty="0">
                <a:effectLst/>
                <a:latin typeface="Arial" panose="020B0604020202020204" pitchFamily="34" charset="0"/>
                <a:ea typeface="Aptos" panose="020B0004020202020204" pitchFamily="34" charset="0"/>
                <a:cs typeface="Aptos" panose="020B0004020202020204" pitchFamily="34" charset="0"/>
              </a:rPr>
              <a:t>AARA Research Center, Dallas, TX, USA; </a:t>
            </a:r>
            <a:r>
              <a:rPr lang="en-US" sz="800" baseline="30000" dirty="0">
                <a:effectLst/>
                <a:latin typeface="Arial" panose="020B0604020202020204" pitchFamily="34" charset="0"/>
                <a:ea typeface="Aptos" panose="020B0004020202020204" pitchFamily="34" charset="0"/>
                <a:cs typeface="Aptos" panose="020B0004020202020204" pitchFamily="34" charset="0"/>
              </a:rPr>
              <a:t>5</a:t>
            </a:r>
            <a:r>
              <a:rPr lang="en-US" sz="800" dirty="0">
                <a:effectLst/>
                <a:latin typeface="Arial" panose="020B0604020202020204" pitchFamily="34" charset="0"/>
                <a:ea typeface="Aptos" panose="020B0004020202020204" pitchFamily="34" charset="0"/>
                <a:cs typeface="Aptos" panose="020B0004020202020204" pitchFamily="34" charset="0"/>
              </a:rPr>
              <a:t>IRCCS Policlinico San Donato, San Donato Milanese, Milan, Italy; </a:t>
            </a:r>
            <a:r>
              <a:rPr lang="en-US" sz="800" baseline="30000" dirty="0">
                <a:effectLst/>
                <a:latin typeface="Arial" panose="020B0604020202020204" pitchFamily="34" charset="0"/>
                <a:ea typeface="Aptos" panose="020B0004020202020204" pitchFamily="34" charset="0"/>
                <a:cs typeface="Aptos" panose="020B0004020202020204" pitchFamily="34" charset="0"/>
              </a:rPr>
              <a:t>6</a:t>
            </a:r>
            <a:r>
              <a:rPr lang="en-US" sz="800" dirty="0">
                <a:effectLst/>
                <a:latin typeface="Arial" panose="020B0604020202020204" pitchFamily="34" charset="0"/>
                <a:ea typeface="Aptos" panose="020B0004020202020204" pitchFamily="34" charset="0"/>
                <a:cs typeface="Aptos" panose="020B0004020202020204" pitchFamily="34" charset="0"/>
              </a:rPr>
              <a:t>University of Milan, Milan, Italy;</a:t>
            </a:r>
            <a:r>
              <a:rPr lang="en-US" sz="800" baseline="30000" dirty="0">
                <a:effectLst/>
                <a:latin typeface="Arial" panose="020B0604020202020204" pitchFamily="34" charset="0"/>
                <a:ea typeface="Aptos" panose="020B0004020202020204" pitchFamily="34" charset="0"/>
                <a:cs typeface="Aptos" panose="020B0004020202020204" pitchFamily="34" charset="0"/>
              </a:rPr>
              <a:t> 7</a:t>
            </a:r>
            <a:r>
              <a:rPr lang="en-US" sz="800" dirty="0">
                <a:effectLst/>
                <a:latin typeface="Arial" panose="020B0604020202020204" pitchFamily="34" charset="0"/>
                <a:ea typeface="Aptos" panose="020B0004020202020204" pitchFamily="34" charset="0"/>
                <a:cs typeface="Aptos" panose="020B0004020202020204" pitchFamily="34" charset="0"/>
              </a:rPr>
              <a:t>KalVista Pharmaceuticals, Cambridge, MA, USA; </a:t>
            </a:r>
            <a:r>
              <a:rPr lang="en-US" sz="800" baseline="30000" dirty="0">
                <a:effectLst/>
                <a:latin typeface="Arial" panose="020B0604020202020204" pitchFamily="34" charset="0"/>
                <a:ea typeface="Aptos" panose="020B0004020202020204" pitchFamily="34" charset="0"/>
                <a:cs typeface="Aptos" panose="020B0004020202020204" pitchFamily="34" charset="0"/>
              </a:rPr>
              <a:t>8</a:t>
            </a:r>
            <a:r>
              <a:rPr lang="en-US" sz="800" dirty="0">
                <a:effectLst/>
                <a:latin typeface="Arial" panose="020B0604020202020204" pitchFamily="34" charset="0"/>
                <a:ea typeface="Aptos" panose="020B0004020202020204" pitchFamily="34" charset="0"/>
                <a:cs typeface="Aptos" panose="020B0004020202020204" pitchFamily="34" charset="0"/>
              </a:rPr>
              <a:t>KalVista Pharmaceuticals, Salisbury, United Kingdom;</a:t>
            </a:r>
            <a:r>
              <a:rPr lang="en-US" sz="800" baseline="30000" dirty="0">
                <a:effectLst/>
                <a:latin typeface="Arial" panose="020B0604020202020204" pitchFamily="34" charset="0"/>
                <a:ea typeface="Aptos" panose="020B0004020202020204" pitchFamily="34" charset="0"/>
                <a:cs typeface="Aptos" panose="020B0004020202020204" pitchFamily="34" charset="0"/>
              </a:rPr>
              <a:t> 9</a:t>
            </a:r>
            <a:r>
              <a:rPr lang="en-US" sz="800" dirty="0">
                <a:effectLst/>
                <a:latin typeface="Arial" panose="020B0604020202020204" pitchFamily="34" charset="0"/>
                <a:ea typeface="Aptos" panose="020B0004020202020204" pitchFamily="34" charset="0"/>
                <a:cs typeface="Aptos" panose="020B0004020202020204" pitchFamily="34" charset="0"/>
              </a:rPr>
              <a:t>University of Cincinnati College of Medicine, Cincinnati, OH, USA; </a:t>
            </a:r>
            <a:r>
              <a:rPr lang="en-GB" sz="800" baseline="30000" dirty="0">
                <a:effectLst/>
                <a:latin typeface="Arial" panose="020B0604020202020204" pitchFamily="34" charset="0"/>
                <a:ea typeface="Aptos" panose="020B0004020202020204" pitchFamily="34" charset="0"/>
                <a:cs typeface="Aptos" panose="020B0004020202020204" pitchFamily="34" charset="0"/>
              </a:rPr>
              <a:t>10</a:t>
            </a:r>
            <a:r>
              <a:rPr lang="en-GB" sz="800" dirty="0">
                <a:effectLst/>
                <a:latin typeface="Arial" panose="020B0604020202020204" pitchFamily="34" charset="0"/>
                <a:ea typeface="Aptos" panose="020B0004020202020204" pitchFamily="34" charset="0"/>
                <a:cs typeface="Aptos" panose="020B0004020202020204" pitchFamily="34" charset="0"/>
              </a:rPr>
              <a:t>Bernstein Clinical Research Center, Cincinnati, OH, USA; </a:t>
            </a:r>
            <a:r>
              <a:rPr lang="en-GB" sz="800" baseline="30000" dirty="0">
                <a:effectLst/>
                <a:latin typeface="Arial" panose="020B0604020202020204" pitchFamily="34" charset="0"/>
                <a:ea typeface="Aptos" panose="020B0004020202020204" pitchFamily="34" charset="0"/>
                <a:cs typeface="Aptos" panose="020B0004020202020204" pitchFamily="34" charset="0"/>
              </a:rPr>
              <a:t>11</a:t>
            </a:r>
            <a:r>
              <a:rPr lang="en-GB" sz="800" dirty="0">
                <a:effectLst/>
                <a:latin typeface="Arial" panose="020B0604020202020204" pitchFamily="34" charset="0"/>
                <a:ea typeface="Aptos" panose="020B0004020202020204" pitchFamily="34" charset="0"/>
                <a:cs typeface="Aptos" panose="020B0004020202020204" pitchFamily="34" charset="0"/>
              </a:rPr>
              <a:t>Institute of Allergology, Charité–Universitätsmedizin Berlin, Berlin, Germany; </a:t>
            </a:r>
            <a:r>
              <a:rPr lang="en-US" sz="800" baseline="30000" dirty="0">
                <a:effectLst/>
                <a:latin typeface="Arial" panose="020B0604020202020204" pitchFamily="34" charset="0"/>
                <a:ea typeface="Aptos" panose="020B0004020202020204" pitchFamily="34" charset="0"/>
                <a:cs typeface="Aptos" panose="020B0004020202020204" pitchFamily="34" charset="0"/>
              </a:rPr>
              <a:t>12</a:t>
            </a:r>
            <a:r>
              <a:rPr lang="en-US" sz="800" dirty="0">
                <a:effectLst/>
                <a:latin typeface="Arial" panose="020B0604020202020204" pitchFamily="34" charset="0"/>
                <a:ea typeface="Aptos" panose="020B0004020202020204" pitchFamily="34" charset="0"/>
                <a:cs typeface="Aptos" panose="020B0004020202020204" pitchFamily="34" charset="0"/>
              </a:rPr>
              <a:t>Fraunhofer Institute for Translational Medicine and Pharmacology ITMP, Immunology and Allergology, Berlin, Germany; </a:t>
            </a:r>
            <a:r>
              <a:rPr lang="en-US" sz="800" baseline="30000" dirty="0">
                <a:effectLst/>
                <a:latin typeface="Arial" panose="020B0604020202020204" pitchFamily="34" charset="0"/>
                <a:ea typeface="Aptos" panose="020B0004020202020204" pitchFamily="34" charset="0"/>
                <a:cs typeface="Aptos" panose="020B0004020202020204" pitchFamily="34" charset="0"/>
              </a:rPr>
              <a:t>13</a:t>
            </a:r>
            <a:r>
              <a:rPr lang="en-US" sz="800" dirty="0">
                <a:effectLst/>
                <a:latin typeface="Arial" panose="020B0604020202020204" pitchFamily="34" charset="0"/>
                <a:ea typeface="Aptos" panose="020B0004020202020204" pitchFamily="34" charset="0"/>
                <a:cs typeface="Aptos" panose="020B0004020202020204" pitchFamily="34" charset="0"/>
              </a:rPr>
              <a:t>Amsterdam UMC, University of Amsterdam, Amsterdam, Netherlands</a:t>
            </a:r>
            <a:endParaRPr lang="en-US" sz="8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731192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2DC49-56F5-864E-0642-109D7F18A49E}"/>
              </a:ext>
            </a:extLst>
          </p:cNvPr>
          <p:cNvSpPr>
            <a:spLocks noGrp="1"/>
          </p:cNvSpPr>
          <p:nvPr>
            <p:ph type="title"/>
          </p:nvPr>
        </p:nvSpPr>
        <p:spPr>
          <a:xfrm>
            <a:off x="243419" y="245419"/>
            <a:ext cx="10770021" cy="904771"/>
          </a:xfrm>
        </p:spPr>
        <p:txBody>
          <a:bodyPr/>
          <a:lstStyle/>
          <a:p>
            <a:r>
              <a:rPr lang="en-US" dirty="0"/>
              <a:t>Key Takeaways</a:t>
            </a:r>
          </a:p>
        </p:txBody>
      </p:sp>
      <p:sp>
        <p:nvSpPr>
          <p:cNvPr id="3" name="Content Placeholder 2">
            <a:extLst>
              <a:ext uri="{FF2B5EF4-FFF2-40B4-BE49-F238E27FC236}">
                <a16:creationId xmlns:a16="http://schemas.microsoft.com/office/drawing/2014/main" id="{EC070717-7DC7-6F8A-4704-E08BA6A0CD41}"/>
              </a:ext>
            </a:extLst>
          </p:cNvPr>
          <p:cNvSpPr>
            <a:spLocks noGrp="1"/>
          </p:cNvSpPr>
          <p:nvPr>
            <p:ph sz="quarter" idx="10"/>
          </p:nvPr>
        </p:nvSpPr>
        <p:spPr>
          <a:xfrm>
            <a:off x="243180" y="1432200"/>
            <a:ext cx="11580521" cy="4614299"/>
          </a:xfrm>
        </p:spPr>
        <p:txBody>
          <a:bodyPr/>
          <a:lstStyle/>
          <a:p>
            <a:r>
              <a:rPr lang="en-US" sz="2000" dirty="0"/>
              <a:t>Data from this OLE trial show that </a:t>
            </a:r>
            <a:r>
              <a:rPr lang="en-US" sz="2000" b="1" dirty="0"/>
              <a:t>oral sebetralstat enabled participants to treat attacks early</a:t>
            </a:r>
            <a:r>
              <a:rPr lang="en-US" sz="2000" dirty="0"/>
              <a:t>, consistent with global HAE treatment guidelines</a:t>
            </a:r>
          </a:p>
          <a:p>
            <a:pPr lvl="1"/>
            <a:r>
              <a:rPr lang="en-US" sz="2000" dirty="0"/>
              <a:t>Median time to treatment was shorter in the KONFIDENT-S OLE trial (9 minutes [IQR, 1 to 69]) than in the phase 3 KONFIDENT trial (41 minutes [IQR, 6 to 140]),</a:t>
            </a:r>
            <a:r>
              <a:rPr lang="en-US" sz="2000" baseline="30000" dirty="0"/>
              <a:t>1</a:t>
            </a:r>
            <a:r>
              <a:rPr lang="en-US" sz="2000" dirty="0"/>
              <a:t> potentially reflecting the </a:t>
            </a:r>
            <a:br>
              <a:rPr lang="en-US" sz="2000" dirty="0"/>
            </a:br>
            <a:r>
              <a:rPr lang="en-US" sz="2000" dirty="0"/>
              <a:t>real-world nature of KONFIDENT-S</a:t>
            </a:r>
          </a:p>
          <a:p>
            <a:r>
              <a:rPr lang="en-US" sz="2000" dirty="0"/>
              <a:t>In this OLE trial, </a:t>
            </a:r>
            <a:r>
              <a:rPr lang="en-US" sz="2000" b="1" dirty="0"/>
              <a:t>safety and efficacy results with sebetralstat were consistent</a:t>
            </a:r>
            <a:r>
              <a:rPr lang="en-US" sz="2000" dirty="0"/>
              <a:t> with those observed in the </a:t>
            </a:r>
            <a:r>
              <a:rPr lang="en-US" sz="2000" dirty="0" err="1"/>
              <a:t>randomised</a:t>
            </a:r>
            <a:r>
              <a:rPr lang="en-US" sz="2000" dirty="0"/>
              <a:t> phase 3 KONFIDENT trial</a:t>
            </a:r>
            <a:r>
              <a:rPr lang="en-US" sz="2000" baseline="30000" dirty="0"/>
              <a:t>1</a:t>
            </a:r>
          </a:p>
          <a:p>
            <a:r>
              <a:rPr lang="en-US" sz="2000" b="1" dirty="0"/>
              <a:t>Results in attacks involving the larynx were consistent </a:t>
            </a:r>
            <a:r>
              <a:rPr lang="en-US" sz="2000" dirty="0"/>
              <a:t>with those observed across all attacks in both KONFIDENT</a:t>
            </a:r>
            <a:r>
              <a:rPr lang="en-US" sz="2000" baseline="30000" dirty="0"/>
              <a:t>1</a:t>
            </a:r>
            <a:r>
              <a:rPr lang="en-US" sz="2000" dirty="0"/>
              <a:t> and KONFIDENT-S</a:t>
            </a:r>
            <a:endParaRPr lang="en-US" sz="2000" baseline="30000" dirty="0"/>
          </a:p>
        </p:txBody>
      </p:sp>
      <p:sp>
        <p:nvSpPr>
          <p:cNvPr id="4" name="Slide Number Placeholder 3">
            <a:extLst>
              <a:ext uri="{FF2B5EF4-FFF2-40B4-BE49-F238E27FC236}">
                <a16:creationId xmlns:a16="http://schemas.microsoft.com/office/drawing/2014/main" id="{438C3E2C-A581-0C25-C92B-DBE29DD6B93E}"/>
              </a:ext>
            </a:extLst>
          </p:cNvPr>
          <p:cNvSpPr>
            <a:spLocks noGrp="1"/>
          </p:cNvSpPr>
          <p:nvPr>
            <p:ph type="sldNum" sz="quarter" idx="4"/>
          </p:nvPr>
        </p:nvSpPr>
        <p:spPr>
          <a:xfrm>
            <a:off x="11542911" y="6402543"/>
            <a:ext cx="602699" cy="366183"/>
          </a:xfrm>
        </p:spPr>
        <p:txBody>
          <a:bodyPr/>
          <a:lstStyle/>
          <a:p>
            <a:fld id="{CA8081DE-3010-4FA2-AAF2-9639CD890589}" type="slidenum">
              <a:rPr lang="en-US" smtClean="0"/>
              <a:pPr/>
              <a:t>10</a:t>
            </a:fld>
            <a:endParaRPr lang="en-US" dirty="0"/>
          </a:p>
        </p:txBody>
      </p:sp>
      <p:sp>
        <p:nvSpPr>
          <p:cNvPr id="5" name="Footer Placeholder 4">
            <a:extLst>
              <a:ext uri="{FF2B5EF4-FFF2-40B4-BE49-F238E27FC236}">
                <a16:creationId xmlns:a16="http://schemas.microsoft.com/office/drawing/2014/main" id="{0295C65A-0A69-8758-BBB9-75A0190FA158}"/>
              </a:ext>
            </a:extLst>
          </p:cNvPr>
          <p:cNvSpPr>
            <a:spLocks noGrp="1"/>
          </p:cNvSpPr>
          <p:nvPr>
            <p:ph type="ftr" sz="quarter" idx="3"/>
          </p:nvPr>
        </p:nvSpPr>
        <p:spPr>
          <a:xfrm>
            <a:off x="243419" y="6126481"/>
            <a:ext cx="11140133" cy="439732"/>
          </a:xfrm>
        </p:spPr>
        <p:txBody>
          <a:bodyPr/>
          <a:lstStyle/>
          <a:p>
            <a:r>
              <a:rPr lang="en-US" sz="900" dirty="0"/>
              <a:t>HAE, hereditary angioedema; IQR, interquartile range; OLE, open-label extension</a:t>
            </a:r>
          </a:p>
          <a:p>
            <a:r>
              <a:rPr lang="en-US" sz="900" dirty="0"/>
              <a:t>1. Riedl M et al. </a:t>
            </a:r>
            <a:r>
              <a:rPr lang="en-US" sz="900" i="1" dirty="0"/>
              <a:t>New Engl J Med. </a:t>
            </a:r>
            <a:r>
              <a:rPr lang="en-US" sz="900" dirty="0"/>
              <a:t>2024;391:32-43. </a:t>
            </a:r>
          </a:p>
        </p:txBody>
      </p:sp>
      <p:sp>
        <p:nvSpPr>
          <p:cNvPr id="10" name="Rectangle 9">
            <a:extLst>
              <a:ext uri="{FF2B5EF4-FFF2-40B4-BE49-F238E27FC236}">
                <a16:creationId xmlns:a16="http://schemas.microsoft.com/office/drawing/2014/main" id="{879EA0BD-07A0-2B52-1692-B2DB2C0C9904}"/>
              </a:ext>
            </a:extLst>
          </p:cNvPr>
          <p:cNvSpPr/>
          <p:nvPr/>
        </p:nvSpPr>
        <p:spPr bwMode="auto">
          <a:xfrm>
            <a:off x="243420" y="5146158"/>
            <a:ext cx="11569352" cy="721071"/>
          </a:xfrm>
          <a:prstGeom prst="rect">
            <a:avLst/>
          </a:prstGeom>
          <a:solidFill>
            <a:schemeClr val="accent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bg1"/>
                </a:solidFill>
                <a:effectLst/>
                <a:latin typeface="+mn-lt"/>
                <a:ea typeface="ＭＳ Ｐゴシック" charset="0"/>
              </a:rPr>
              <a:t>KONFIDENT-S OLE trial is ongoing; additional interim analyses are planned. </a:t>
            </a:r>
            <a:br>
              <a:rPr kumimoji="0" lang="en-US" b="1" i="0" u="none" strike="noStrike" cap="none" normalizeH="0" baseline="0" dirty="0">
                <a:ln>
                  <a:noFill/>
                </a:ln>
                <a:solidFill>
                  <a:schemeClr val="bg1"/>
                </a:solidFill>
                <a:effectLst/>
                <a:latin typeface="+mn-lt"/>
                <a:ea typeface="ＭＳ Ｐゴシック" charset="0"/>
              </a:rPr>
            </a:br>
            <a:r>
              <a:rPr kumimoji="0" lang="en-US" b="1" i="0" u="none" strike="noStrike" cap="none" normalizeH="0" baseline="0" dirty="0">
                <a:ln>
                  <a:noFill/>
                </a:ln>
                <a:solidFill>
                  <a:schemeClr val="bg1"/>
                </a:solidFill>
                <a:effectLst/>
                <a:latin typeface="+mn-lt"/>
                <a:ea typeface="ＭＳ Ｐゴシック" charset="0"/>
              </a:rPr>
              <a:t>As of 21 August 2024, 129 participants have treated 1516 attacks (32 laryngeal) with sebetralstat. </a:t>
            </a:r>
          </a:p>
        </p:txBody>
      </p:sp>
    </p:spTree>
    <p:extLst>
      <p:ext uri="{BB962C8B-B14F-4D97-AF65-F5344CB8AC3E}">
        <p14:creationId xmlns:p14="http://schemas.microsoft.com/office/powerpoint/2010/main" val="2853053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7DB20-10A9-BFFC-5AA8-AB19075CB68F}"/>
              </a:ext>
            </a:extLst>
          </p:cNvPr>
          <p:cNvSpPr>
            <a:spLocks noGrp="1"/>
          </p:cNvSpPr>
          <p:nvPr>
            <p:ph type="title"/>
          </p:nvPr>
        </p:nvSpPr>
        <p:spPr/>
        <p:txBody>
          <a:bodyPr/>
          <a:lstStyle/>
          <a:p>
            <a:r>
              <a:rPr lang="en-NZ" dirty="0"/>
              <a:t>Disclosures</a:t>
            </a:r>
            <a:endParaRPr lang="en-US" dirty="0"/>
          </a:p>
        </p:txBody>
      </p:sp>
      <p:sp>
        <p:nvSpPr>
          <p:cNvPr id="3" name="Content Placeholder 2">
            <a:extLst>
              <a:ext uri="{FF2B5EF4-FFF2-40B4-BE49-F238E27FC236}">
                <a16:creationId xmlns:a16="http://schemas.microsoft.com/office/drawing/2014/main" id="{9F7E8689-78AB-F0FF-617D-672DE9758B76}"/>
              </a:ext>
            </a:extLst>
          </p:cNvPr>
          <p:cNvSpPr>
            <a:spLocks noGrp="1"/>
          </p:cNvSpPr>
          <p:nvPr>
            <p:ph sz="quarter" idx="10"/>
          </p:nvPr>
        </p:nvSpPr>
        <p:spPr/>
        <p:txBody>
          <a:bodyPr/>
          <a:lstStyle/>
          <a:p>
            <a:r>
              <a:rPr lang="en-NZ" dirty="0"/>
              <a:t>Henriette Farkas has received research grant support from CSL Behring, Pharming, and Takeda, and has served as an advisor for these companies and for Astria Therapeutics, BioCryst Pharmaceuticals, Intellia Therapeutics, Ionis Pharmaceuticals, KalVista Pharmaceuticals, Ono Pharmaceutical, and Pharvaris.</a:t>
            </a:r>
          </a:p>
          <a:p>
            <a:r>
              <a:rPr lang="en-NZ" dirty="0"/>
              <a:t>This study was funded by KalVista Pharmaceuticals</a:t>
            </a:r>
            <a:endParaRPr lang="en-US" dirty="0"/>
          </a:p>
        </p:txBody>
      </p:sp>
      <p:sp>
        <p:nvSpPr>
          <p:cNvPr id="5" name="Footer Placeholder 4">
            <a:extLst>
              <a:ext uri="{FF2B5EF4-FFF2-40B4-BE49-F238E27FC236}">
                <a16:creationId xmlns:a16="http://schemas.microsoft.com/office/drawing/2014/main" id="{90B34F52-784F-E702-703A-B932B62EE43C}"/>
              </a:ext>
            </a:extLst>
          </p:cNvPr>
          <p:cNvSpPr>
            <a:spLocks noGrp="1"/>
          </p:cNvSpPr>
          <p:nvPr>
            <p:ph type="ftr" sz="quarter" idx="3"/>
          </p:nvPr>
        </p:nvSpPr>
        <p:spPr/>
        <p:txBody>
          <a:bodyPr/>
          <a:lstStyle/>
          <a:p>
            <a:pPr defTabSz="609585"/>
            <a:endParaRPr lang="en-US" dirty="0">
              <a:solidFill>
                <a:srgbClr val="5F5F5F">
                  <a:lumMod val="60000"/>
                  <a:lumOff val="40000"/>
                </a:srgbClr>
              </a:solidFill>
              <a:latin typeface="Arial" panose="020B0604020202020204"/>
            </a:endParaRPr>
          </a:p>
        </p:txBody>
      </p:sp>
      <p:sp>
        <p:nvSpPr>
          <p:cNvPr id="7" name="Slide Number Placeholder 3">
            <a:extLst>
              <a:ext uri="{FF2B5EF4-FFF2-40B4-BE49-F238E27FC236}">
                <a16:creationId xmlns:a16="http://schemas.microsoft.com/office/drawing/2014/main" id="{7F0CDDD3-102D-B637-79BF-E5C22EF31229}"/>
              </a:ext>
            </a:extLst>
          </p:cNvPr>
          <p:cNvSpPr>
            <a:spLocks noGrp="1"/>
          </p:cNvSpPr>
          <p:nvPr>
            <p:ph type="sldNum" sz="quarter" idx="4"/>
          </p:nvPr>
        </p:nvSpPr>
        <p:spPr>
          <a:xfrm>
            <a:off x="11542911" y="6402543"/>
            <a:ext cx="602699" cy="366183"/>
          </a:xfrm>
        </p:spPr>
        <p:txBody>
          <a:bodyPr/>
          <a:lstStyle/>
          <a:p>
            <a:pPr defTabSz="609585"/>
            <a:fld id="{CA8081DE-3010-4FA2-AAF2-9639CD890589}" type="slidenum">
              <a:rPr lang="en-US">
                <a:solidFill>
                  <a:srgbClr val="FFFFFF"/>
                </a:solidFill>
                <a:latin typeface="Arial" panose="020B0604020202020204"/>
              </a:rPr>
              <a:pPr defTabSz="609585"/>
              <a:t>2</a:t>
            </a:fld>
            <a:endParaRPr lang="en-US" dirty="0">
              <a:solidFill>
                <a:srgbClr val="FFFFFF"/>
              </a:solidFill>
              <a:latin typeface="Arial" panose="020B0604020202020204"/>
            </a:endParaRPr>
          </a:p>
        </p:txBody>
      </p:sp>
    </p:spTree>
    <p:extLst>
      <p:ext uri="{BB962C8B-B14F-4D97-AF65-F5344CB8AC3E}">
        <p14:creationId xmlns:p14="http://schemas.microsoft.com/office/powerpoint/2010/main" val="805783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itle 87">
            <a:extLst>
              <a:ext uri="{FF2B5EF4-FFF2-40B4-BE49-F238E27FC236}">
                <a16:creationId xmlns:a16="http://schemas.microsoft.com/office/drawing/2014/main" id="{81FD4704-C15C-175A-885C-307360D0AC4E}"/>
              </a:ext>
            </a:extLst>
          </p:cNvPr>
          <p:cNvSpPr>
            <a:spLocks noGrp="1"/>
          </p:cNvSpPr>
          <p:nvPr>
            <p:ph type="title"/>
          </p:nvPr>
        </p:nvSpPr>
        <p:spPr/>
        <p:txBody>
          <a:bodyPr/>
          <a:lstStyle/>
          <a:p>
            <a:r>
              <a:rPr lang="en-US" dirty="0"/>
              <a:t>Background</a:t>
            </a:r>
          </a:p>
        </p:txBody>
      </p:sp>
      <p:sp>
        <p:nvSpPr>
          <p:cNvPr id="4" name="Slide Number Placeholder 3">
            <a:extLst>
              <a:ext uri="{FF2B5EF4-FFF2-40B4-BE49-F238E27FC236}">
                <a16:creationId xmlns:a16="http://schemas.microsoft.com/office/drawing/2014/main" id="{0715142A-6213-61DC-F581-AAE0103D3A4A}"/>
              </a:ext>
            </a:extLst>
          </p:cNvPr>
          <p:cNvSpPr>
            <a:spLocks noGrp="1"/>
          </p:cNvSpPr>
          <p:nvPr>
            <p:ph type="sldNum" sz="quarter" idx="4"/>
          </p:nvPr>
        </p:nvSpPr>
        <p:spPr>
          <a:xfrm>
            <a:off x="11542911" y="6402543"/>
            <a:ext cx="602699" cy="366183"/>
          </a:xfrm>
        </p:spPr>
        <p:txBody>
          <a:bodyPr/>
          <a:lstStyle/>
          <a:p>
            <a:fld id="{CA8081DE-3010-4FA2-AAF2-9639CD890589}" type="slidenum">
              <a:rPr lang="en-US" smtClean="0"/>
              <a:pPr/>
              <a:t>3</a:t>
            </a:fld>
            <a:endParaRPr lang="en-US" dirty="0"/>
          </a:p>
        </p:txBody>
      </p:sp>
      <p:sp>
        <p:nvSpPr>
          <p:cNvPr id="5" name="Footer Placeholder 4">
            <a:extLst>
              <a:ext uri="{FF2B5EF4-FFF2-40B4-BE49-F238E27FC236}">
                <a16:creationId xmlns:a16="http://schemas.microsoft.com/office/drawing/2014/main" id="{CD4DCD82-9423-AE00-08FC-B1927040B6D4}"/>
              </a:ext>
            </a:extLst>
          </p:cNvPr>
          <p:cNvSpPr>
            <a:spLocks noGrp="1"/>
          </p:cNvSpPr>
          <p:nvPr>
            <p:ph type="ftr" sz="quarter" idx="3"/>
          </p:nvPr>
        </p:nvSpPr>
        <p:spPr>
          <a:xfrm>
            <a:off x="243419" y="6126481"/>
            <a:ext cx="11140133" cy="439732"/>
          </a:xfrm>
        </p:spPr>
        <p:txBody>
          <a:bodyPr/>
          <a:lstStyle/>
          <a:p>
            <a:r>
              <a:rPr lang="en-US" sz="900" b="0" i="0" u="none" strike="noStrike" baseline="0" dirty="0">
                <a:latin typeface="+mj-lt"/>
              </a:rPr>
              <a:t>HAE, hereditary angioedema; HAE-C1INH, HAE with C1-inhibitor deficiency.</a:t>
            </a:r>
            <a:br>
              <a:rPr lang="en-US" sz="900" b="0" i="0" u="none" strike="noStrike" baseline="0" dirty="0">
                <a:latin typeface="+mj-lt"/>
              </a:rPr>
            </a:br>
            <a:r>
              <a:rPr lang="en-US" sz="900" b="0" i="0" u="none" strike="noStrike" baseline="0" dirty="0">
                <a:latin typeface="+mj-lt"/>
              </a:rPr>
              <a:t>1. Maurer M et al. </a:t>
            </a:r>
            <a:r>
              <a:rPr lang="en-US" sz="900" b="0" i="1" u="none" strike="noStrike" baseline="0" dirty="0">
                <a:latin typeface="+mj-lt"/>
              </a:rPr>
              <a:t>Allergy</a:t>
            </a:r>
            <a:r>
              <a:rPr lang="en-US" sz="900" b="0" i="0" u="none" strike="noStrike" baseline="0" dirty="0">
                <a:latin typeface="+mj-lt"/>
              </a:rPr>
              <a:t>. 2022;77:1961-1990. 2. Busse PJ et al. </a:t>
            </a:r>
            <a:r>
              <a:rPr lang="en-US" sz="900" b="0" i="1" u="none" strike="noStrike" baseline="0" dirty="0">
                <a:latin typeface="+mj-lt"/>
              </a:rPr>
              <a:t>J Allergy Clin Immunol Pract</a:t>
            </a:r>
            <a:r>
              <a:rPr lang="en-US" sz="900" b="0" i="0" u="none" strike="noStrike" baseline="0" dirty="0">
                <a:latin typeface="+mj-lt"/>
              </a:rPr>
              <a:t>. 2021;9:132-150. 3</a:t>
            </a:r>
            <a:r>
              <a:rPr lang="da-DK" sz="900" b="0" i="0" u="none" strike="noStrike" baseline="0" dirty="0">
                <a:latin typeface="+mj-lt"/>
              </a:rPr>
              <a:t>. Riedl M et al. </a:t>
            </a:r>
            <a:r>
              <a:rPr lang="da-DK" sz="900" b="0" i="1" u="none" strike="noStrike" baseline="0" dirty="0">
                <a:latin typeface="+mj-lt"/>
              </a:rPr>
              <a:t>New Engl J Med</a:t>
            </a:r>
            <a:r>
              <a:rPr lang="da-DK" sz="900" i="1" dirty="0">
                <a:latin typeface="+mj-lt"/>
              </a:rPr>
              <a:t>. </a:t>
            </a:r>
            <a:r>
              <a:rPr lang="da-DK" sz="900" dirty="0">
                <a:latin typeface="+mj-lt"/>
              </a:rPr>
              <a:t>2024;391:32-43.</a:t>
            </a:r>
            <a:endParaRPr lang="en-US" sz="900" dirty="0">
              <a:latin typeface="+mj-lt"/>
            </a:endParaRPr>
          </a:p>
        </p:txBody>
      </p:sp>
      <p:grpSp>
        <p:nvGrpSpPr>
          <p:cNvPr id="6" name="Group 5">
            <a:extLst>
              <a:ext uri="{FF2B5EF4-FFF2-40B4-BE49-F238E27FC236}">
                <a16:creationId xmlns:a16="http://schemas.microsoft.com/office/drawing/2014/main" id="{BAA60418-887B-4E78-9553-A01B72B77F74}"/>
              </a:ext>
            </a:extLst>
          </p:cNvPr>
          <p:cNvGrpSpPr/>
          <p:nvPr/>
        </p:nvGrpSpPr>
        <p:grpSpPr>
          <a:xfrm>
            <a:off x="2010596" y="1351007"/>
            <a:ext cx="8170808" cy="2329804"/>
            <a:chOff x="669224" y="2408777"/>
            <a:chExt cx="10894410" cy="3193360"/>
          </a:xfrm>
        </p:grpSpPr>
        <p:cxnSp>
          <p:nvCxnSpPr>
            <p:cNvPr id="7" name="Straight Connector 6">
              <a:extLst>
                <a:ext uri="{FF2B5EF4-FFF2-40B4-BE49-F238E27FC236}">
                  <a16:creationId xmlns:a16="http://schemas.microsoft.com/office/drawing/2014/main" id="{C4D5AD96-5AFE-794B-57A7-C05990E6804F}"/>
                </a:ext>
              </a:extLst>
            </p:cNvPr>
            <p:cNvCxnSpPr/>
            <p:nvPr/>
          </p:nvCxnSpPr>
          <p:spPr bwMode="auto">
            <a:xfrm>
              <a:off x="2441448" y="4040189"/>
              <a:ext cx="7351776" cy="0"/>
            </a:xfrm>
            <a:prstGeom prst="line">
              <a:avLst/>
            </a:prstGeom>
            <a:solidFill>
              <a:srgbClr val="D9D7D9"/>
            </a:solidFill>
            <a:ln w="63500" cap="flat" cmpd="sng" algn="ctr">
              <a:solidFill>
                <a:srgbClr val="84A027"/>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8" name="Straight Connector 7">
              <a:extLst>
                <a:ext uri="{FF2B5EF4-FFF2-40B4-BE49-F238E27FC236}">
                  <a16:creationId xmlns:a16="http://schemas.microsoft.com/office/drawing/2014/main" id="{7B809B91-F6AC-BE95-C07F-19A08B518FC6}"/>
                </a:ext>
              </a:extLst>
            </p:cNvPr>
            <p:cNvCxnSpPr>
              <a:cxnSpLocks/>
            </p:cNvCxnSpPr>
            <p:nvPr/>
          </p:nvCxnSpPr>
          <p:spPr bwMode="auto">
            <a:xfrm flipH="1">
              <a:off x="2233099" y="3822632"/>
              <a:ext cx="9525" cy="923208"/>
            </a:xfrm>
            <a:prstGeom prst="line">
              <a:avLst/>
            </a:prstGeom>
            <a:solidFill>
              <a:srgbClr val="D9D7D9"/>
            </a:solidFill>
            <a:ln w="63500" cap="flat" cmpd="sng" algn="ctr">
              <a:solidFill>
                <a:srgbClr val="84A027"/>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9" name="Freeform 54">
              <a:extLst>
                <a:ext uri="{FF2B5EF4-FFF2-40B4-BE49-F238E27FC236}">
                  <a16:creationId xmlns:a16="http://schemas.microsoft.com/office/drawing/2014/main" id="{99581FB8-6FBB-DA31-DDB2-226BB5D503CE}"/>
                </a:ext>
              </a:extLst>
            </p:cNvPr>
            <p:cNvSpPr/>
            <p:nvPr/>
          </p:nvSpPr>
          <p:spPr>
            <a:xfrm>
              <a:off x="1732291" y="3533808"/>
              <a:ext cx="1008869" cy="1008869"/>
            </a:xfrm>
            <a:custGeom>
              <a:avLst/>
              <a:gdLst>
                <a:gd name="connsiteX0" fmla="*/ 713766 w 713765"/>
                <a:gd name="connsiteY0" fmla="*/ 356883 h 713765"/>
                <a:gd name="connsiteX1" fmla="*/ 356883 w 713765"/>
                <a:gd name="connsiteY1" fmla="*/ 713765 h 713765"/>
                <a:gd name="connsiteX2" fmla="*/ 0 w 713765"/>
                <a:gd name="connsiteY2" fmla="*/ 356883 h 713765"/>
                <a:gd name="connsiteX3" fmla="*/ 356883 w 713765"/>
                <a:gd name="connsiteY3" fmla="*/ 0 h 713765"/>
                <a:gd name="connsiteX4" fmla="*/ 713766 w 713765"/>
                <a:gd name="connsiteY4" fmla="*/ 356883 h 713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765" h="713765">
                  <a:moveTo>
                    <a:pt x="713766" y="356883"/>
                  </a:moveTo>
                  <a:cubicBezTo>
                    <a:pt x="713766" y="553983"/>
                    <a:pt x="553984" y="713765"/>
                    <a:pt x="356883" y="713765"/>
                  </a:cubicBezTo>
                  <a:cubicBezTo>
                    <a:pt x="159782" y="713765"/>
                    <a:pt x="0" y="553984"/>
                    <a:pt x="0" y="356883"/>
                  </a:cubicBezTo>
                  <a:cubicBezTo>
                    <a:pt x="0" y="159782"/>
                    <a:pt x="159782" y="0"/>
                    <a:pt x="356883" y="0"/>
                  </a:cubicBezTo>
                  <a:cubicBezTo>
                    <a:pt x="553984" y="0"/>
                    <a:pt x="713766" y="159782"/>
                    <a:pt x="713766" y="356883"/>
                  </a:cubicBezTo>
                  <a:close/>
                </a:path>
              </a:pathLst>
            </a:custGeom>
            <a:solidFill>
              <a:srgbClr val="FFFFFF"/>
            </a:solidFill>
            <a:ln w="63500" cap="flat">
              <a:solidFill>
                <a:srgbClr val="84A027"/>
              </a:solid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rgbClr val="5F5F5F"/>
                </a:solidFill>
                <a:effectLst/>
                <a:uLnTx/>
                <a:uFillTx/>
                <a:latin typeface="Arial" panose="020B0604020202020204"/>
              </a:endParaRPr>
            </a:p>
          </p:txBody>
        </p:sp>
        <p:cxnSp>
          <p:nvCxnSpPr>
            <p:cNvPr id="10" name="Straight Connector 9">
              <a:extLst>
                <a:ext uri="{FF2B5EF4-FFF2-40B4-BE49-F238E27FC236}">
                  <a16:creationId xmlns:a16="http://schemas.microsoft.com/office/drawing/2014/main" id="{923C052E-8AD2-F3F6-EE55-5B5F338D778C}"/>
                </a:ext>
              </a:extLst>
            </p:cNvPr>
            <p:cNvCxnSpPr>
              <a:cxnSpLocks/>
            </p:cNvCxnSpPr>
            <p:nvPr/>
          </p:nvCxnSpPr>
          <p:spPr bwMode="auto">
            <a:xfrm>
              <a:off x="6080207" y="3263874"/>
              <a:ext cx="0" cy="1117516"/>
            </a:xfrm>
            <a:prstGeom prst="line">
              <a:avLst/>
            </a:prstGeom>
            <a:noFill/>
            <a:ln w="63500" cap="flat" cmpd="sng" algn="ctr">
              <a:solidFill>
                <a:srgbClr val="84A027"/>
              </a:solidFill>
              <a:prstDash val="soli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1" name="Rounded Rectangle 32">
              <a:extLst>
                <a:ext uri="{FF2B5EF4-FFF2-40B4-BE49-F238E27FC236}">
                  <a16:creationId xmlns:a16="http://schemas.microsoft.com/office/drawing/2014/main" id="{4CD65672-C646-AE16-864C-1673762D31A3}"/>
                </a:ext>
              </a:extLst>
            </p:cNvPr>
            <p:cNvSpPr/>
            <p:nvPr/>
          </p:nvSpPr>
          <p:spPr bwMode="auto">
            <a:xfrm>
              <a:off x="669224" y="4745840"/>
              <a:ext cx="3127749" cy="855097"/>
            </a:xfrm>
            <a:prstGeom prst="rect">
              <a:avLst/>
            </a:prstGeom>
            <a:noFill/>
            <a:ln w="63500" cap="flat" cmpd="sng" algn="ctr">
              <a:solidFill>
                <a:srgbClr val="84A027"/>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en-GB" sz="1050" b="0" i="0" u="none" strike="noStrike" kern="0" cap="none" spc="0" normalizeH="0" baseline="0" noProof="0" dirty="0">
                <a:ln>
                  <a:noFill/>
                </a:ln>
                <a:solidFill>
                  <a:srgbClr val="0D4167"/>
                </a:solidFill>
                <a:effectLst/>
                <a:uLnTx/>
                <a:uFillTx/>
                <a:latin typeface="Arial" panose="020B0604020202020204"/>
                <a:ea typeface="ＭＳ Ｐゴシック" charset="0"/>
              </a:endParaRPr>
            </a:p>
          </p:txBody>
        </p:sp>
        <p:sp>
          <p:nvSpPr>
            <p:cNvPr id="12" name="Rounded Rectangle 29">
              <a:extLst>
                <a:ext uri="{FF2B5EF4-FFF2-40B4-BE49-F238E27FC236}">
                  <a16:creationId xmlns:a16="http://schemas.microsoft.com/office/drawing/2014/main" id="{8FC00E2D-B200-796B-DBA7-B1932FECAAF9}"/>
                </a:ext>
              </a:extLst>
            </p:cNvPr>
            <p:cNvSpPr/>
            <p:nvPr/>
          </p:nvSpPr>
          <p:spPr bwMode="auto">
            <a:xfrm>
              <a:off x="2183804" y="2408777"/>
              <a:ext cx="7792806" cy="855097"/>
            </a:xfrm>
            <a:prstGeom prst="rect">
              <a:avLst/>
            </a:prstGeom>
            <a:solidFill>
              <a:srgbClr val="84A027"/>
            </a:solidFill>
            <a:ln w="63500" cap="flat" cmpd="sng" algn="ctr">
              <a:solidFill>
                <a:srgbClr val="84A027"/>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en-GB" sz="1050" b="0" i="0" u="none" strike="noStrike" kern="0" cap="none" spc="0" normalizeH="0" baseline="0" noProof="0" dirty="0">
                <a:ln>
                  <a:noFill/>
                </a:ln>
                <a:solidFill>
                  <a:srgbClr val="0D4167"/>
                </a:solidFill>
                <a:effectLst/>
                <a:uLnTx/>
                <a:uFillTx/>
                <a:latin typeface="Arial" panose="020B0604020202020204"/>
                <a:ea typeface="ＭＳ Ｐゴシック" charset="0"/>
              </a:endParaRPr>
            </a:p>
          </p:txBody>
        </p:sp>
        <p:sp>
          <p:nvSpPr>
            <p:cNvPr id="13" name="TextBox 12">
              <a:extLst>
                <a:ext uri="{FF2B5EF4-FFF2-40B4-BE49-F238E27FC236}">
                  <a16:creationId xmlns:a16="http://schemas.microsoft.com/office/drawing/2014/main" id="{82ADA79A-B460-3393-3BF8-40E6F47E108A}"/>
                </a:ext>
              </a:extLst>
            </p:cNvPr>
            <p:cNvSpPr txBox="1"/>
            <p:nvPr/>
          </p:nvSpPr>
          <p:spPr>
            <a:xfrm>
              <a:off x="2524715" y="2467859"/>
              <a:ext cx="7201689" cy="71715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n-GB" sz="1400" dirty="0">
                  <a:solidFill>
                    <a:schemeClr val="bg1"/>
                  </a:solidFill>
                  <a:ea typeface="ＭＳ Ｐゴシック" charset="0"/>
                </a:rPr>
                <a:t>Given that attacks are unpredictable and have the potential to rapidly progress, treatment guidelines recommend that patients</a:t>
              </a:r>
            </a:p>
          </p:txBody>
        </p:sp>
        <p:sp>
          <p:nvSpPr>
            <p:cNvPr id="14" name="TextBox 13">
              <a:extLst>
                <a:ext uri="{FF2B5EF4-FFF2-40B4-BE49-F238E27FC236}">
                  <a16:creationId xmlns:a16="http://schemas.microsoft.com/office/drawing/2014/main" id="{82EC61FD-93CC-8518-D8F8-A0086D129BD1}"/>
                </a:ext>
              </a:extLst>
            </p:cNvPr>
            <p:cNvSpPr txBox="1"/>
            <p:nvPr/>
          </p:nvSpPr>
          <p:spPr>
            <a:xfrm>
              <a:off x="669224" y="4816452"/>
              <a:ext cx="3034950" cy="753012"/>
            </a:xfrm>
            <a:prstGeom prst="rect">
              <a:avLst/>
            </a:prstGeom>
            <a:noFill/>
          </p:spPr>
          <p:txBody>
            <a:bodyPr wrap="square" rtlCol="0">
              <a:sp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NZ" sz="1100" b="0" i="0" u="none" strike="noStrike" kern="0" cap="none" spc="0" normalizeH="0" baseline="0" noProof="0" dirty="0">
                  <a:ln>
                    <a:noFill/>
                  </a:ln>
                  <a:solidFill>
                    <a:srgbClr val="5F5F5F"/>
                  </a:solidFill>
                  <a:effectLst/>
                  <a:uLnTx/>
                  <a:uFillTx/>
                  <a:latin typeface="Arial" panose="020B0604020202020204"/>
                </a:rPr>
                <a:t>Treat attacks </a:t>
              </a:r>
              <a:r>
                <a:rPr kumimoji="0" lang="en-NZ" sz="1100" b="0" i="1" u="sng" strike="noStrike" kern="0" cap="none" spc="0" normalizeH="0" baseline="0" noProof="0" dirty="0">
                  <a:ln>
                    <a:noFill/>
                  </a:ln>
                  <a:solidFill>
                    <a:srgbClr val="5F5F5F"/>
                  </a:solidFill>
                  <a:effectLst/>
                  <a:uLnTx/>
                  <a:uFillTx/>
                  <a:latin typeface="Arial" panose="020B0604020202020204"/>
                </a:rPr>
                <a:t>as early as possible</a:t>
              </a:r>
              <a:r>
                <a:rPr kumimoji="0" lang="en-NZ" sz="1100" b="0" i="1" u="none" strike="noStrike" kern="0" cap="none" spc="0" normalizeH="0" baseline="0" noProof="0" dirty="0">
                  <a:ln>
                    <a:noFill/>
                  </a:ln>
                  <a:solidFill>
                    <a:srgbClr val="5F5F5F"/>
                  </a:solidFill>
                  <a:effectLst/>
                  <a:uLnTx/>
                  <a:uFillTx/>
                  <a:latin typeface="Arial" panose="020B0604020202020204"/>
                </a:rPr>
                <a:t> </a:t>
              </a:r>
              <a:r>
                <a:rPr kumimoji="0" lang="en-NZ" sz="1100" b="0" i="0" u="none" strike="noStrike" kern="0" cap="none" spc="0" normalizeH="0" baseline="0" noProof="0" dirty="0">
                  <a:ln>
                    <a:noFill/>
                  </a:ln>
                  <a:solidFill>
                    <a:srgbClr val="5F5F5F"/>
                  </a:solidFill>
                  <a:effectLst/>
                  <a:uLnTx/>
                  <a:uFillTx/>
                  <a:latin typeface="Arial" panose="020B0604020202020204"/>
                </a:rPr>
                <a:t>to halt the progression and shorten attack duration</a:t>
              </a:r>
              <a:r>
                <a:rPr lang="en-NZ" sz="1100" kern="0" baseline="30000" dirty="0">
                  <a:solidFill>
                    <a:srgbClr val="5F5F5F"/>
                  </a:solidFill>
                  <a:latin typeface="Arial" panose="020B0604020202020204"/>
                </a:rPr>
                <a:t>1,2</a:t>
              </a:r>
              <a:endParaRPr kumimoji="0" lang="en-NZ" sz="1100" b="0" i="0" u="none" strike="noStrike" kern="0" cap="none" spc="0" normalizeH="0" baseline="30000" noProof="0" dirty="0">
                <a:ln>
                  <a:noFill/>
                </a:ln>
                <a:solidFill>
                  <a:srgbClr val="5F5F5F"/>
                </a:solidFill>
                <a:effectLst/>
                <a:uLnTx/>
                <a:uFillTx/>
                <a:latin typeface="Arial" panose="020B0604020202020204"/>
              </a:endParaRPr>
            </a:p>
          </p:txBody>
        </p:sp>
        <p:grpSp>
          <p:nvGrpSpPr>
            <p:cNvPr id="15" name="Group 14">
              <a:extLst>
                <a:ext uri="{FF2B5EF4-FFF2-40B4-BE49-F238E27FC236}">
                  <a16:creationId xmlns:a16="http://schemas.microsoft.com/office/drawing/2014/main" id="{E6119E49-DD8D-8004-EFE0-2D5C5535C8AC}"/>
                </a:ext>
              </a:extLst>
            </p:cNvPr>
            <p:cNvGrpSpPr/>
            <p:nvPr/>
          </p:nvGrpSpPr>
          <p:grpSpPr>
            <a:xfrm>
              <a:off x="5554946" y="3511141"/>
              <a:ext cx="1055006" cy="1054202"/>
              <a:chOff x="1577609" y="3470916"/>
              <a:chExt cx="1221829" cy="1220898"/>
            </a:xfrm>
          </p:grpSpPr>
          <p:sp>
            <p:nvSpPr>
              <p:cNvPr id="25" name="Freeform 70">
                <a:extLst>
                  <a:ext uri="{FF2B5EF4-FFF2-40B4-BE49-F238E27FC236}">
                    <a16:creationId xmlns:a16="http://schemas.microsoft.com/office/drawing/2014/main" id="{CCAE7CCF-7619-FB5D-89F4-CB3FB922C3B5}"/>
                  </a:ext>
                </a:extLst>
              </p:cNvPr>
              <p:cNvSpPr/>
              <p:nvPr/>
            </p:nvSpPr>
            <p:spPr>
              <a:xfrm>
                <a:off x="1577609" y="3470916"/>
                <a:ext cx="1221829" cy="1220898"/>
              </a:xfrm>
              <a:custGeom>
                <a:avLst/>
                <a:gdLst>
                  <a:gd name="connsiteX0" fmla="*/ 424891 w 849782"/>
                  <a:gd name="connsiteY0" fmla="*/ 849135 h 849134"/>
                  <a:gd name="connsiteX1" fmla="*/ 124358 w 849782"/>
                  <a:gd name="connsiteY1" fmla="*/ 724776 h 849134"/>
                  <a:gd name="connsiteX2" fmla="*/ 124358 w 849782"/>
                  <a:gd name="connsiteY2" fmla="*/ 124358 h 849134"/>
                  <a:gd name="connsiteX3" fmla="*/ 424891 w 849782"/>
                  <a:gd name="connsiteY3" fmla="*/ 0 h 849134"/>
                  <a:gd name="connsiteX4" fmla="*/ 725424 w 849782"/>
                  <a:gd name="connsiteY4" fmla="*/ 124358 h 849134"/>
                  <a:gd name="connsiteX5" fmla="*/ 725424 w 849782"/>
                  <a:gd name="connsiteY5" fmla="*/ 724776 h 849134"/>
                  <a:gd name="connsiteX6" fmla="*/ 424891 w 849782"/>
                  <a:gd name="connsiteY6" fmla="*/ 849135 h 84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9782" h="849134">
                    <a:moveTo>
                      <a:pt x="424891" y="849135"/>
                    </a:moveTo>
                    <a:cubicBezTo>
                      <a:pt x="311544" y="849135"/>
                      <a:pt x="204673" y="805091"/>
                      <a:pt x="124358" y="724776"/>
                    </a:cubicBezTo>
                    <a:cubicBezTo>
                      <a:pt x="-41453" y="558965"/>
                      <a:pt x="-41453" y="289522"/>
                      <a:pt x="124358" y="124358"/>
                    </a:cubicBezTo>
                    <a:cubicBezTo>
                      <a:pt x="204673" y="44044"/>
                      <a:pt x="310896" y="0"/>
                      <a:pt x="424891" y="0"/>
                    </a:cubicBezTo>
                    <a:cubicBezTo>
                      <a:pt x="538887" y="0"/>
                      <a:pt x="645109" y="44044"/>
                      <a:pt x="725424" y="124358"/>
                    </a:cubicBezTo>
                    <a:cubicBezTo>
                      <a:pt x="891235" y="290170"/>
                      <a:pt x="891235" y="559613"/>
                      <a:pt x="725424" y="724776"/>
                    </a:cubicBezTo>
                    <a:cubicBezTo>
                      <a:pt x="645109" y="805091"/>
                      <a:pt x="538239" y="849135"/>
                      <a:pt x="424891" y="849135"/>
                    </a:cubicBezTo>
                    <a:close/>
                  </a:path>
                </a:pathLst>
              </a:custGeom>
              <a:solidFill>
                <a:srgbClr val="84A027"/>
              </a:solidFill>
              <a:ln w="6477" cap="flat">
                <a:solidFill>
                  <a:srgbClr val="84A027"/>
                </a:solid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rgbClr val="5F5F5F"/>
                  </a:solidFill>
                  <a:effectLst/>
                  <a:uLnTx/>
                  <a:uFillTx/>
                  <a:latin typeface="Arial" panose="020B0604020202020204"/>
                </a:endParaRPr>
              </a:p>
            </p:txBody>
          </p:sp>
          <p:sp>
            <p:nvSpPr>
              <p:cNvPr id="26" name="Freeform 71">
                <a:extLst>
                  <a:ext uri="{FF2B5EF4-FFF2-40B4-BE49-F238E27FC236}">
                    <a16:creationId xmlns:a16="http://schemas.microsoft.com/office/drawing/2014/main" id="{B10E4E6B-37AB-7EF7-B41C-7CBB44D01AEF}"/>
                  </a:ext>
                </a:extLst>
              </p:cNvPr>
              <p:cNvSpPr/>
              <p:nvPr/>
            </p:nvSpPr>
            <p:spPr>
              <a:xfrm>
                <a:off x="1672795" y="3568234"/>
                <a:ext cx="1026262" cy="1026263"/>
              </a:xfrm>
              <a:custGeom>
                <a:avLst/>
                <a:gdLst>
                  <a:gd name="connsiteX0" fmla="*/ 713766 w 713765"/>
                  <a:gd name="connsiteY0" fmla="*/ 356883 h 713765"/>
                  <a:gd name="connsiteX1" fmla="*/ 356883 w 713765"/>
                  <a:gd name="connsiteY1" fmla="*/ 713765 h 713765"/>
                  <a:gd name="connsiteX2" fmla="*/ 0 w 713765"/>
                  <a:gd name="connsiteY2" fmla="*/ 356883 h 713765"/>
                  <a:gd name="connsiteX3" fmla="*/ 356883 w 713765"/>
                  <a:gd name="connsiteY3" fmla="*/ 0 h 713765"/>
                  <a:gd name="connsiteX4" fmla="*/ 713766 w 713765"/>
                  <a:gd name="connsiteY4" fmla="*/ 356883 h 713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765" h="713765">
                    <a:moveTo>
                      <a:pt x="713766" y="356883"/>
                    </a:moveTo>
                    <a:cubicBezTo>
                      <a:pt x="713766" y="553983"/>
                      <a:pt x="553984" y="713765"/>
                      <a:pt x="356883" y="713765"/>
                    </a:cubicBezTo>
                    <a:cubicBezTo>
                      <a:pt x="159782" y="713765"/>
                      <a:pt x="0" y="553984"/>
                      <a:pt x="0" y="356883"/>
                    </a:cubicBezTo>
                    <a:cubicBezTo>
                      <a:pt x="0" y="159782"/>
                      <a:pt x="159782" y="0"/>
                      <a:pt x="356883" y="0"/>
                    </a:cubicBezTo>
                    <a:cubicBezTo>
                      <a:pt x="553984" y="0"/>
                      <a:pt x="713766" y="159782"/>
                      <a:pt x="713766" y="356883"/>
                    </a:cubicBezTo>
                    <a:close/>
                  </a:path>
                </a:pathLst>
              </a:custGeom>
              <a:solidFill>
                <a:srgbClr val="FFFFFF"/>
              </a:solidFill>
              <a:ln w="647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rgbClr val="5F5F5F"/>
                  </a:solidFill>
                  <a:effectLst/>
                  <a:uLnTx/>
                  <a:uFillTx/>
                  <a:latin typeface="Arial" panose="020B0604020202020204"/>
                </a:endParaRPr>
              </a:p>
            </p:txBody>
          </p:sp>
        </p:grpSp>
        <p:grpSp>
          <p:nvGrpSpPr>
            <p:cNvPr id="16" name="Group 15">
              <a:extLst>
                <a:ext uri="{FF2B5EF4-FFF2-40B4-BE49-F238E27FC236}">
                  <a16:creationId xmlns:a16="http://schemas.microsoft.com/office/drawing/2014/main" id="{85E1C01E-8092-2CB7-F824-5DA696616A25}"/>
                </a:ext>
              </a:extLst>
            </p:cNvPr>
            <p:cNvGrpSpPr/>
            <p:nvPr/>
          </p:nvGrpSpPr>
          <p:grpSpPr>
            <a:xfrm>
              <a:off x="9452821" y="3511141"/>
              <a:ext cx="1055007" cy="1054202"/>
              <a:chOff x="1577609" y="3470916"/>
              <a:chExt cx="1221830" cy="1220898"/>
            </a:xfrm>
          </p:grpSpPr>
          <p:sp>
            <p:nvSpPr>
              <p:cNvPr id="23" name="Freeform 85">
                <a:extLst>
                  <a:ext uri="{FF2B5EF4-FFF2-40B4-BE49-F238E27FC236}">
                    <a16:creationId xmlns:a16="http://schemas.microsoft.com/office/drawing/2014/main" id="{9B0F904E-5866-DECC-7CEB-1C6BFB66CBF8}"/>
                  </a:ext>
                </a:extLst>
              </p:cNvPr>
              <p:cNvSpPr/>
              <p:nvPr/>
            </p:nvSpPr>
            <p:spPr>
              <a:xfrm>
                <a:off x="1577609" y="3470916"/>
                <a:ext cx="1221830" cy="1220898"/>
              </a:xfrm>
              <a:custGeom>
                <a:avLst/>
                <a:gdLst>
                  <a:gd name="connsiteX0" fmla="*/ 424891 w 849782"/>
                  <a:gd name="connsiteY0" fmla="*/ 849135 h 849134"/>
                  <a:gd name="connsiteX1" fmla="*/ 124358 w 849782"/>
                  <a:gd name="connsiteY1" fmla="*/ 724776 h 849134"/>
                  <a:gd name="connsiteX2" fmla="*/ 124358 w 849782"/>
                  <a:gd name="connsiteY2" fmla="*/ 124358 h 849134"/>
                  <a:gd name="connsiteX3" fmla="*/ 424891 w 849782"/>
                  <a:gd name="connsiteY3" fmla="*/ 0 h 849134"/>
                  <a:gd name="connsiteX4" fmla="*/ 725424 w 849782"/>
                  <a:gd name="connsiteY4" fmla="*/ 124358 h 849134"/>
                  <a:gd name="connsiteX5" fmla="*/ 725424 w 849782"/>
                  <a:gd name="connsiteY5" fmla="*/ 724776 h 849134"/>
                  <a:gd name="connsiteX6" fmla="*/ 424891 w 849782"/>
                  <a:gd name="connsiteY6" fmla="*/ 849135 h 84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9782" h="849134">
                    <a:moveTo>
                      <a:pt x="424891" y="849135"/>
                    </a:moveTo>
                    <a:cubicBezTo>
                      <a:pt x="311544" y="849135"/>
                      <a:pt x="204673" y="805091"/>
                      <a:pt x="124358" y="724776"/>
                    </a:cubicBezTo>
                    <a:cubicBezTo>
                      <a:pt x="-41453" y="558965"/>
                      <a:pt x="-41453" y="289522"/>
                      <a:pt x="124358" y="124358"/>
                    </a:cubicBezTo>
                    <a:cubicBezTo>
                      <a:pt x="204673" y="44044"/>
                      <a:pt x="310896" y="0"/>
                      <a:pt x="424891" y="0"/>
                    </a:cubicBezTo>
                    <a:cubicBezTo>
                      <a:pt x="538887" y="0"/>
                      <a:pt x="645109" y="44044"/>
                      <a:pt x="725424" y="124358"/>
                    </a:cubicBezTo>
                    <a:cubicBezTo>
                      <a:pt x="891235" y="290170"/>
                      <a:pt x="891235" y="559613"/>
                      <a:pt x="725424" y="724776"/>
                    </a:cubicBezTo>
                    <a:cubicBezTo>
                      <a:pt x="645109" y="805091"/>
                      <a:pt x="538239" y="849135"/>
                      <a:pt x="424891" y="849135"/>
                    </a:cubicBezTo>
                    <a:close/>
                  </a:path>
                </a:pathLst>
              </a:custGeom>
              <a:solidFill>
                <a:srgbClr val="84A027"/>
              </a:solidFill>
              <a:ln w="6477" cap="flat">
                <a:solidFill>
                  <a:srgbClr val="84A027"/>
                </a:solid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rgbClr val="5F5F5F"/>
                  </a:solidFill>
                  <a:effectLst/>
                  <a:uLnTx/>
                  <a:uFillTx/>
                  <a:latin typeface="Arial" panose="020B0604020202020204"/>
                </a:endParaRPr>
              </a:p>
            </p:txBody>
          </p:sp>
          <p:sp>
            <p:nvSpPr>
              <p:cNvPr id="24" name="Freeform 86">
                <a:extLst>
                  <a:ext uri="{FF2B5EF4-FFF2-40B4-BE49-F238E27FC236}">
                    <a16:creationId xmlns:a16="http://schemas.microsoft.com/office/drawing/2014/main" id="{C0286CBA-E301-65B9-7DFB-23839387D075}"/>
                  </a:ext>
                </a:extLst>
              </p:cNvPr>
              <p:cNvSpPr/>
              <p:nvPr/>
            </p:nvSpPr>
            <p:spPr>
              <a:xfrm>
                <a:off x="1675393" y="3568234"/>
                <a:ext cx="1026262" cy="1026262"/>
              </a:xfrm>
              <a:custGeom>
                <a:avLst/>
                <a:gdLst>
                  <a:gd name="connsiteX0" fmla="*/ 713766 w 713765"/>
                  <a:gd name="connsiteY0" fmla="*/ 356883 h 713765"/>
                  <a:gd name="connsiteX1" fmla="*/ 356883 w 713765"/>
                  <a:gd name="connsiteY1" fmla="*/ 713765 h 713765"/>
                  <a:gd name="connsiteX2" fmla="*/ 0 w 713765"/>
                  <a:gd name="connsiteY2" fmla="*/ 356883 h 713765"/>
                  <a:gd name="connsiteX3" fmla="*/ 356883 w 713765"/>
                  <a:gd name="connsiteY3" fmla="*/ 0 h 713765"/>
                  <a:gd name="connsiteX4" fmla="*/ 713766 w 713765"/>
                  <a:gd name="connsiteY4" fmla="*/ 356883 h 713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765" h="713765">
                    <a:moveTo>
                      <a:pt x="713766" y="356883"/>
                    </a:moveTo>
                    <a:cubicBezTo>
                      <a:pt x="713766" y="553983"/>
                      <a:pt x="553984" y="713765"/>
                      <a:pt x="356883" y="713765"/>
                    </a:cubicBezTo>
                    <a:cubicBezTo>
                      <a:pt x="159782" y="713765"/>
                      <a:pt x="0" y="553984"/>
                      <a:pt x="0" y="356883"/>
                    </a:cubicBezTo>
                    <a:cubicBezTo>
                      <a:pt x="0" y="159782"/>
                      <a:pt x="159782" y="0"/>
                      <a:pt x="356883" y="0"/>
                    </a:cubicBezTo>
                    <a:cubicBezTo>
                      <a:pt x="553984" y="0"/>
                      <a:pt x="713766" y="159782"/>
                      <a:pt x="713766" y="356883"/>
                    </a:cubicBezTo>
                    <a:close/>
                  </a:path>
                </a:pathLst>
              </a:custGeom>
              <a:solidFill>
                <a:srgbClr val="FFFFFF"/>
              </a:solidFill>
              <a:ln w="6477"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rgbClr val="5F5F5F"/>
                  </a:solidFill>
                  <a:effectLst/>
                  <a:uLnTx/>
                  <a:uFillTx/>
                  <a:latin typeface="Arial" panose="020B0604020202020204"/>
                </a:endParaRPr>
              </a:p>
            </p:txBody>
          </p:sp>
        </p:grpSp>
        <p:sp>
          <p:nvSpPr>
            <p:cNvPr id="17" name="Rounded Rectangle 87">
              <a:extLst>
                <a:ext uri="{FF2B5EF4-FFF2-40B4-BE49-F238E27FC236}">
                  <a16:creationId xmlns:a16="http://schemas.microsoft.com/office/drawing/2014/main" id="{C8F78B15-B12C-A4D6-6BF4-51D56F99EC7C}"/>
                </a:ext>
              </a:extLst>
            </p:cNvPr>
            <p:cNvSpPr/>
            <p:nvPr/>
          </p:nvSpPr>
          <p:spPr bwMode="auto">
            <a:xfrm>
              <a:off x="4553461" y="4745840"/>
              <a:ext cx="3127749" cy="855097"/>
            </a:xfrm>
            <a:prstGeom prst="rect">
              <a:avLst/>
            </a:prstGeom>
            <a:noFill/>
            <a:ln w="57150" cap="flat" cmpd="sng" algn="ctr">
              <a:solidFill>
                <a:srgbClr val="84A027"/>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en-GB" sz="1050" b="0" i="0" u="none" strike="noStrike" kern="0" cap="none" spc="0" normalizeH="0" baseline="0" noProof="0" dirty="0">
                <a:ln>
                  <a:noFill/>
                </a:ln>
                <a:solidFill>
                  <a:srgbClr val="0D4167"/>
                </a:solidFill>
                <a:effectLst/>
                <a:uLnTx/>
                <a:uFillTx/>
                <a:latin typeface="Arial" panose="020B0604020202020204"/>
                <a:ea typeface="ＭＳ Ｐゴシック" charset="0"/>
              </a:endParaRPr>
            </a:p>
          </p:txBody>
        </p:sp>
        <p:cxnSp>
          <p:nvCxnSpPr>
            <p:cNvPr id="18" name="Straight Connector 17">
              <a:extLst>
                <a:ext uri="{FF2B5EF4-FFF2-40B4-BE49-F238E27FC236}">
                  <a16:creationId xmlns:a16="http://schemas.microsoft.com/office/drawing/2014/main" id="{F6A3FCDB-CD47-2F43-A615-77771F760B55}"/>
                </a:ext>
              </a:extLst>
            </p:cNvPr>
            <p:cNvCxnSpPr>
              <a:cxnSpLocks/>
              <a:stCxn id="25" idx="0"/>
            </p:cNvCxnSpPr>
            <p:nvPr/>
          </p:nvCxnSpPr>
          <p:spPr bwMode="auto">
            <a:xfrm>
              <a:off x="6082450" y="4565344"/>
              <a:ext cx="0" cy="153412"/>
            </a:xfrm>
            <a:prstGeom prst="line">
              <a:avLst/>
            </a:prstGeom>
            <a:solidFill>
              <a:srgbClr val="D9D7D9"/>
            </a:solidFill>
            <a:ln w="63500" cap="flat" cmpd="sng" algn="ctr">
              <a:solidFill>
                <a:srgbClr val="84A027"/>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9" name="TextBox 18">
              <a:extLst>
                <a:ext uri="{FF2B5EF4-FFF2-40B4-BE49-F238E27FC236}">
                  <a16:creationId xmlns:a16="http://schemas.microsoft.com/office/drawing/2014/main" id="{D9AD3DE6-56BF-3424-2932-3B4A7B19432E}"/>
                </a:ext>
              </a:extLst>
            </p:cNvPr>
            <p:cNvSpPr txBox="1"/>
            <p:nvPr/>
          </p:nvSpPr>
          <p:spPr>
            <a:xfrm>
              <a:off x="4660266" y="4779519"/>
              <a:ext cx="2926330" cy="82261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5F5F5F"/>
                  </a:solidFill>
                  <a:effectLst/>
                  <a:uLnTx/>
                  <a:uFillTx/>
                  <a:latin typeface="Arial" panose="020B0604020202020204"/>
                </a:rPr>
                <a:t>Carry sufficient on-demand therapy to treat 2 attacks </a:t>
              </a:r>
              <a:br>
                <a:rPr kumimoji="0" lang="en-GB" sz="1100" b="0" i="0" u="none" strike="noStrike" kern="0" cap="none" spc="0" normalizeH="0" baseline="0" noProof="0" dirty="0">
                  <a:ln>
                    <a:noFill/>
                  </a:ln>
                  <a:solidFill>
                    <a:srgbClr val="5F5F5F"/>
                  </a:solidFill>
                  <a:effectLst/>
                  <a:uLnTx/>
                  <a:uFillTx/>
                  <a:latin typeface="Arial" panose="020B0604020202020204"/>
                </a:rPr>
              </a:br>
              <a:r>
                <a:rPr kumimoji="0" lang="en-GB" sz="1100" b="0" i="1" u="sng" strike="noStrike" kern="0" cap="none" spc="0" normalizeH="0" baseline="0" noProof="0" dirty="0">
                  <a:ln>
                    <a:noFill/>
                  </a:ln>
                  <a:solidFill>
                    <a:srgbClr val="5F5F5F"/>
                  </a:solidFill>
                  <a:effectLst/>
                  <a:uLnTx/>
                  <a:uFillTx/>
                  <a:latin typeface="Arial" panose="020B0604020202020204"/>
                </a:rPr>
                <a:t>at all times</a:t>
              </a:r>
              <a:r>
                <a:rPr lang="en-GB" sz="1100" kern="0" baseline="30000" dirty="0">
                  <a:solidFill>
                    <a:srgbClr val="5F5F5F"/>
                  </a:solidFill>
                  <a:latin typeface="Arial" panose="020B0604020202020204"/>
                </a:rPr>
                <a:t>1,2</a:t>
              </a:r>
              <a:endParaRPr kumimoji="0" lang="en-GB" sz="1100" b="0" i="1" u="sng" strike="noStrike" kern="0" cap="none" spc="0" normalizeH="0" baseline="30000" noProof="0" dirty="0">
                <a:ln>
                  <a:noFill/>
                </a:ln>
                <a:solidFill>
                  <a:srgbClr val="5F5F5F"/>
                </a:solidFill>
                <a:effectLst/>
                <a:uLnTx/>
                <a:uFillTx/>
                <a:latin typeface="Arial" panose="020B0604020202020204"/>
              </a:endParaRPr>
            </a:p>
          </p:txBody>
        </p:sp>
        <p:cxnSp>
          <p:nvCxnSpPr>
            <p:cNvPr id="20" name="Straight Connector 19">
              <a:extLst>
                <a:ext uri="{FF2B5EF4-FFF2-40B4-BE49-F238E27FC236}">
                  <a16:creationId xmlns:a16="http://schemas.microsoft.com/office/drawing/2014/main" id="{E211FE34-864B-01FE-E533-255AEC063EE9}"/>
                </a:ext>
              </a:extLst>
            </p:cNvPr>
            <p:cNvCxnSpPr>
              <a:cxnSpLocks/>
            </p:cNvCxnSpPr>
            <p:nvPr/>
          </p:nvCxnSpPr>
          <p:spPr bwMode="auto">
            <a:xfrm>
              <a:off x="9982690" y="4558552"/>
              <a:ext cx="0" cy="187288"/>
            </a:xfrm>
            <a:prstGeom prst="line">
              <a:avLst/>
            </a:prstGeom>
            <a:solidFill>
              <a:srgbClr val="D9D7D9"/>
            </a:solidFill>
            <a:ln w="63500" cap="flat" cmpd="sng" algn="ctr">
              <a:solidFill>
                <a:srgbClr val="84A027"/>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1" name="Rounded Rectangle 93">
              <a:extLst>
                <a:ext uri="{FF2B5EF4-FFF2-40B4-BE49-F238E27FC236}">
                  <a16:creationId xmlns:a16="http://schemas.microsoft.com/office/drawing/2014/main" id="{80800108-F5B5-137A-CF44-F107BB98375C}"/>
                </a:ext>
              </a:extLst>
            </p:cNvPr>
            <p:cNvSpPr/>
            <p:nvPr/>
          </p:nvSpPr>
          <p:spPr bwMode="auto">
            <a:xfrm>
              <a:off x="8435885" y="4745840"/>
              <a:ext cx="3127749" cy="855097"/>
            </a:xfrm>
            <a:prstGeom prst="rect">
              <a:avLst/>
            </a:prstGeom>
            <a:noFill/>
            <a:ln w="57150" cap="flat" cmpd="sng" algn="ctr">
              <a:solidFill>
                <a:srgbClr val="84A027"/>
              </a:solidFill>
              <a:prstDash val="soli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en-GB" sz="1050" b="0" i="0" u="none" strike="noStrike" kern="0" cap="none" spc="0" normalizeH="0" baseline="0" noProof="0" dirty="0">
                <a:ln>
                  <a:noFill/>
                </a:ln>
                <a:solidFill>
                  <a:srgbClr val="0D4167"/>
                </a:solidFill>
                <a:effectLst/>
                <a:uLnTx/>
                <a:uFillTx/>
                <a:latin typeface="Arial" panose="020B0604020202020204"/>
                <a:ea typeface="ＭＳ Ｐゴシック" charset="0"/>
                <a:cs typeface="+mn-cs"/>
              </a:endParaRPr>
            </a:p>
          </p:txBody>
        </p:sp>
        <p:sp>
          <p:nvSpPr>
            <p:cNvPr id="22" name="TextBox 21">
              <a:extLst>
                <a:ext uri="{FF2B5EF4-FFF2-40B4-BE49-F238E27FC236}">
                  <a16:creationId xmlns:a16="http://schemas.microsoft.com/office/drawing/2014/main" id="{EE406E68-8DDD-9580-429B-6042AB8B6259}"/>
                </a:ext>
              </a:extLst>
            </p:cNvPr>
            <p:cNvSpPr txBox="1"/>
            <p:nvPr/>
          </p:nvSpPr>
          <p:spPr>
            <a:xfrm>
              <a:off x="8435884" y="4816452"/>
              <a:ext cx="3127749" cy="753012"/>
            </a:xfrm>
            <a:prstGeom prst="rect">
              <a:avLst/>
            </a:prstGeom>
            <a:noFill/>
          </p:spPr>
          <p:txBody>
            <a:bodyPr wrap="square" rtlCol="0">
              <a:sp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NZ" sz="1100" b="0" i="0" u="none" strike="noStrike" kern="0" cap="none" spc="0" normalizeH="0" baseline="0" noProof="0" dirty="0">
                  <a:ln>
                    <a:noFill/>
                  </a:ln>
                  <a:solidFill>
                    <a:srgbClr val="5F5F5F"/>
                  </a:solidFill>
                  <a:effectLst/>
                  <a:uLnTx/>
                  <a:uFillTx/>
                  <a:latin typeface="Arial" panose="020B0604020202020204"/>
                </a:rPr>
                <a:t>Consider treating </a:t>
              </a:r>
              <a:r>
                <a:rPr kumimoji="0" lang="en-NZ" sz="1100" b="0" i="1" u="sng" strike="noStrike" kern="0" cap="none" spc="0" normalizeH="0" baseline="0" noProof="0" dirty="0">
                  <a:ln>
                    <a:noFill/>
                  </a:ln>
                  <a:solidFill>
                    <a:srgbClr val="5F5F5F"/>
                  </a:solidFill>
                  <a:effectLst/>
                  <a:uLnTx/>
                  <a:uFillTx/>
                  <a:latin typeface="Arial" panose="020B0604020202020204"/>
                </a:rPr>
                <a:t>all</a:t>
              </a:r>
              <a:r>
                <a:rPr kumimoji="0" lang="en-NZ" sz="1100" b="0" i="0" u="none" strike="noStrike" kern="0" cap="none" spc="0" normalizeH="0" baseline="0" noProof="0" dirty="0">
                  <a:ln>
                    <a:noFill/>
                  </a:ln>
                  <a:solidFill>
                    <a:srgbClr val="5F5F5F"/>
                  </a:solidFill>
                  <a:effectLst/>
                  <a:uLnTx/>
                  <a:uFillTx/>
                  <a:latin typeface="Arial" panose="020B0604020202020204"/>
                </a:rPr>
                <a:t> attacks, irrespective of attack location or severity</a:t>
              </a:r>
              <a:r>
                <a:rPr kumimoji="0" lang="en-NZ" sz="1100" b="0" i="0" u="none" strike="noStrike" kern="0" cap="none" spc="0" normalizeH="0" baseline="30000" noProof="0" dirty="0">
                  <a:ln>
                    <a:noFill/>
                  </a:ln>
                  <a:solidFill>
                    <a:srgbClr val="5F5F5F"/>
                  </a:solidFill>
                  <a:effectLst/>
                  <a:uLnTx/>
                  <a:uFillTx/>
                  <a:latin typeface="Arial" panose="020B0604020202020204"/>
                </a:rPr>
                <a:t>1,2</a:t>
              </a:r>
            </a:p>
          </p:txBody>
        </p:sp>
      </p:grpSp>
      <p:grpSp>
        <p:nvGrpSpPr>
          <p:cNvPr id="30" name="Graphic 71">
            <a:extLst>
              <a:ext uri="{FF2B5EF4-FFF2-40B4-BE49-F238E27FC236}">
                <a16:creationId xmlns:a16="http://schemas.microsoft.com/office/drawing/2014/main" id="{FC3018F2-1401-D3F1-AEAC-2775ACDF4D97}"/>
              </a:ext>
            </a:extLst>
          </p:cNvPr>
          <p:cNvGrpSpPr/>
          <p:nvPr/>
        </p:nvGrpSpPr>
        <p:grpSpPr>
          <a:xfrm>
            <a:off x="5814223" y="2419675"/>
            <a:ext cx="459362" cy="347776"/>
            <a:chOff x="869843" y="2407210"/>
            <a:chExt cx="507020" cy="383857"/>
          </a:xfrm>
          <a:noFill/>
        </p:grpSpPr>
        <p:sp>
          <p:nvSpPr>
            <p:cNvPr id="31" name="Freeform 73">
              <a:extLst>
                <a:ext uri="{FF2B5EF4-FFF2-40B4-BE49-F238E27FC236}">
                  <a16:creationId xmlns:a16="http://schemas.microsoft.com/office/drawing/2014/main" id="{3E392CE9-0F40-041F-D9D7-DD49E0FD5742}"/>
                </a:ext>
              </a:extLst>
            </p:cNvPr>
            <p:cNvSpPr/>
            <p:nvPr/>
          </p:nvSpPr>
          <p:spPr>
            <a:xfrm>
              <a:off x="869843" y="2513891"/>
              <a:ext cx="146975" cy="275042"/>
            </a:xfrm>
            <a:custGeom>
              <a:avLst/>
              <a:gdLst>
                <a:gd name="connsiteX0" fmla="*/ 104113 w 146975"/>
                <a:gd name="connsiteY0" fmla="*/ 21907 h 275042"/>
                <a:gd name="connsiteX1" fmla="*/ 290 w 146975"/>
                <a:gd name="connsiteY1" fmla="*/ 174308 h 275042"/>
                <a:gd name="connsiteX2" fmla="*/ 146975 w 146975"/>
                <a:gd name="connsiteY2" fmla="*/ 255270 h 275042"/>
                <a:gd name="connsiteX3" fmla="*/ 25055 w 146975"/>
                <a:gd name="connsiteY3" fmla="*/ 131445 h 275042"/>
                <a:gd name="connsiteX4" fmla="*/ 100303 w 146975"/>
                <a:gd name="connsiteY4" fmla="*/ 0 h 275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975" h="275042">
                  <a:moveTo>
                    <a:pt x="104113" y="21907"/>
                  </a:moveTo>
                  <a:cubicBezTo>
                    <a:pt x="104113" y="21907"/>
                    <a:pt x="-6377" y="75248"/>
                    <a:pt x="290" y="174308"/>
                  </a:cubicBezTo>
                  <a:cubicBezTo>
                    <a:pt x="290" y="174308"/>
                    <a:pt x="-2567" y="328613"/>
                    <a:pt x="146975" y="255270"/>
                  </a:cubicBezTo>
                  <a:cubicBezTo>
                    <a:pt x="40295" y="260033"/>
                    <a:pt x="25055" y="131445"/>
                    <a:pt x="25055" y="131445"/>
                  </a:cubicBezTo>
                  <a:cubicBezTo>
                    <a:pt x="11720" y="20002"/>
                    <a:pt x="100303" y="0"/>
                    <a:pt x="100303" y="0"/>
                  </a:cubicBezTo>
                </a:path>
              </a:pathLst>
            </a:custGeom>
            <a:noFill/>
            <a:ln w="22225" cap="rnd">
              <a:solidFill>
                <a:srgbClr val="ADCF3B"/>
              </a:solidFill>
              <a:prstDash val="solid"/>
              <a:round/>
            </a:ln>
          </p:spPr>
          <p:txBody>
            <a:bodyPr rtlCol="0" anchor="ctr"/>
            <a:lstStyle/>
            <a:p>
              <a:pPr defTabSz="457200"/>
              <a:endParaRPr lang="en-GB" sz="1350" dirty="0">
                <a:solidFill>
                  <a:srgbClr val="5F5F5F"/>
                </a:solidFill>
                <a:latin typeface="Arial" panose="020B0604020202020204"/>
              </a:endParaRPr>
            </a:p>
          </p:txBody>
        </p:sp>
        <p:sp>
          <p:nvSpPr>
            <p:cNvPr id="32" name="Freeform 74">
              <a:extLst>
                <a:ext uri="{FF2B5EF4-FFF2-40B4-BE49-F238E27FC236}">
                  <a16:creationId xmlns:a16="http://schemas.microsoft.com/office/drawing/2014/main" id="{A5CDD4BA-B7A4-13C0-C56C-6DADF9D7F7AC}"/>
                </a:ext>
              </a:extLst>
            </p:cNvPr>
            <p:cNvSpPr/>
            <p:nvPr/>
          </p:nvSpPr>
          <p:spPr>
            <a:xfrm>
              <a:off x="970146" y="2407210"/>
              <a:ext cx="405764" cy="105727"/>
            </a:xfrm>
            <a:custGeom>
              <a:avLst/>
              <a:gdLst>
                <a:gd name="connsiteX0" fmla="*/ 0 w 405764"/>
                <a:gd name="connsiteY0" fmla="*/ 105728 h 105727"/>
                <a:gd name="connsiteX1" fmla="*/ 60960 w 405764"/>
                <a:gd name="connsiteY1" fmla="*/ 0 h 105727"/>
                <a:gd name="connsiteX2" fmla="*/ 345758 w 405764"/>
                <a:gd name="connsiteY2" fmla="*/ 0 h 105727"/>
                <a:gd name="connsiteX3" fmla="*/ 405765 w 405764"/>
                <a:gd name="connsiteY3" fmla="*/ 105728 h 105727"/>
              </a:gdLst>
              <a:ahLst/>
              <a:cxnLst>
                <a:cxn ang="0">
                  <a:pos x="connsiteX0" y="connsiteY0"/>
                </a:cxn>
                <a:cxn ang="0">
                  <a:pos x="connsiteX1" y="connsiteY1"/>
                </a:cxn>
                <a:cxn ang="0">
                  <a:pos x="connsiteX2" y="connsiteY2"/>
                </a:cxn>
                <a:cxn ang="0">
                  <a:pos x="connsiteX3" y="connsiteY3"/>
                </a:cxn>
              </a:cxnLst>
              <a:rect l="l" t="t" r="r" b="b"/>
              <a:pathLst>
                <a:path w="405764" h="105727">
                  <a:moveTo>
                    <a:pt x="0" y="105728"/>
                  </a:moveTo>
                  <a:lnTo>
                    <a:pt x="60960" y="0"/>
                  </a:lnTo>
                  <a:lnTo>
                    <a:pt x="345758" y="0"/>
                  </a:lnTo>
                  <a:lnTo>
                    <a:pt x="405765" y="105728"/>
                  </a:lnTo>
                </a:path>
              </a:pathLst>
            </a:custGeom>
            <a:noFill/>
            <a:ln w="22225" cap="rnd">
              <a:solidFill>
                <a:srgbClr val="0D4167"/>
              </a:solidFill>
              <a:prstDash val="solid"/>
              <a:round/>
            </a:ln>
          </p:spPr>
          <p:txBody>
            <a:bodyPr rtlCol="0" anchor="ctr"/>
            <a:lstStyle/>
            <a:p>
              <a:pPr defTabSz="457200"/>
              <a:endParaRPr lang="en-GB" sz="1350" dirty="0">
                <a:solidFill>
                  <a:srgbClr val="5F5F5F"/>
                </a:solidFill>
                <a:latin typeface="Arial" panose="020B0604020202020204"/>
              </a:endParaRPr>
            </a:p>
          </p:txBody>
        </p:sp>
        <p:grpSp>
          <p:nvGrpSpPr>
            <p:cNvPr id="33" name="Graphic 71">
              <a:extLst>
                <a:ext uri="{FF2B5EF4-FFF2-40B4-BE49-F238E27FC236}">
                  <a16:creationId xmlns:a16="http://schemas.microsoft.com/office/drawing/2014/main" id="{2949BDA1-409B-FF3B-CF22-4EA1041F99F6}"/>
                </a:ext>
              </a:extLst>
            </p:cNvPr>
            <p:cNvGrpSpPr/>
            <p:nvPr/>
          </p:nvGrpSpPr>
          <p:grpSpPr>
            <a:xfrm>
              <a:off x="971098" y="2511985"/>
              <a:ext cx="405764" cy="279082"/>
              <a:chOff x="971098" y="2511985"/>
              <a:chExt cx="405764" cy="279082"/>
            </a:xfrm>
            <a:noFill/>
          </p:grpSpPr>
          <p:sp>
            <p:nvSpPr>
              <p:cNvPr id="39" name="Freeform 76">
                <a:extLst>
                  <a:ext uri="{FF2B5EF4-FFF2-40B4-BE49-F238E27FC236}">
                    <a16:creationId xmlns:a16="http://schemas.microsoft.com/office/drawing/2014/main" id="{7A2FEC4C-5B27-5997-32CA-6B6773E27E1C}"/>
                  </a:ext>
                </a:extLst>
              </p:cNvPr>
              <p:cNvSpPr/>
              <p:nvPr/>
            </p:nvSpPr>
            <p:spPr>
              <a:xfrm>
                <a:off x="971098" y="2511985"/>
                <a:ext cx="405764" cy="279082"/>
              </a:xfrm>
              <a:custGeom>
                <a:avLst/>
                <a:gdLst>
                  <a:gd name="connsiteX0" fmla="*/ 302895 w 405764"/>
                  <a:gd name="connsiteY0" fmla="*/ 279083 h 279082"/>
                  <a:gd name="connsiteX1" fmla="*/ 100965 w 405764"/>
                  <a:gd name="connsiteY1" fmla="*/ 279083 h 279082"/>
                  <a:gd name="connsiteX2" fmla="*/ 35243 w 405764"/>
                  <a:gd name="connsiteY2" fmla="*/ 211455 h 279082"/>
                  <a:gd name="connsiteX3" fmla="*/ 0 w 405764"/>
                  <a:gd name="connsiteY3" fmla="*/ 0 h 279082"/>
                  <a:gd name="connsiteX4" fmla="*/ 405765 w 405764"/>
                  <a:gd name="connsiteY4" fmla="*/ 0 h 279082"/>
                  <a:gd name="connsiteX5" fmla="*/ 370523 w 405764"/>
                  <a:gd name="connsiteY5" fmla="*/ 211455 h 279082"/>
                  <a:gd name="connsiteX6" fmla="*/ 302895 w 405764"/>
                  <a:gd name="connsiteY6" fmla="*/ 27908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764" h="279082">
                    <a:moveTo>
                      <a:pt x="302895" y="279083"/>
                    </a:moveTo>
                    <a:lnTo>
                      <a:pt x="100965" y="279083"/>
                    </a:lnTo>
                    <a:cubicBezTo>
                      <a:pt x="69533" y="279083"/>
                      <a:pt x="40958" y="251460"/>
                      <a:pt x="35243" y="211455"/>
                    </a:cubicBezTo>
                    <a:lnTo>
                      <a:pt x="0" y="0"/>
                    </a:lnTo>
                    <a:lnTo>
                      <a:pt x="405765" y="0"/>
                    </a:lnTo>
                    <a:lnTo>
                      <a:pt x="370523" y="211455"/>
                    </a:lnTo>
                    <a:cubicBezTo>
                      <a:pt x="362903" y="251460"/>
                      <a:pt x="335280" y="279083"/>
                      <a:pt x="302895" y="279083"/>
                    </a:cubicBezTo>
                    <a:close/>
                  </a:path>
                </a:pathLst>
              </a:custGeom>
              <a:noFill/>
              <a:ln w="22225" cap="rnd">
                <a:solidFill>
                  <a:srgbClr val="0D4167"/>
                </a:solidFill>
                <a:prstDash val="solid"/>
                <a:round/>
              </a:ln>
            </p:spPr>
            <p:txBody>
              <a:bodyPr rtlCol="0" anchor="ctr"/>
              <a:lstStyle/>
              <a:p>
                <a:pPr defTabSz="457200"/>
                <a:endParaRPr lang="en-GB" sz="1350" dirty="0">
                  <a:solidFill>
                    <a:srgbClr val="5F5F5F"/>
                  </a:solidFill>
                  <a:latin typeface="Arial" panose="020B0604020202020204"/>
                </a:endParaRPr>
              </a:p>
            </p:txBody>
          </p:sp>
          <p:sp>
            <p:nvSpPr>
              <p:cNvPr id="40" name="Freeform 77">
                <a:extLst>
                  <a:ext uri="{FF2B5EF4-FFF2-40B4-BE49-F238E27FC236}">
                    <a16:creationId xmlns:a16="http://schemas.microsoft.com/office/drawing/2014/main" id="{4140D08D-6EEE-DA73-81BB-F76631EB35B3}"/>
                  </a:ext>
                </a:extLst>
              </p:cNvPr>
              <p:cNvSpPr/>
              <p:nvPr/>
            </p:nvSpPr>
            <p:spPr>
              <a:xfrm>
                <a:off x="1008246" y="2728203"/>
                <a:ext cx="329564" cy="9525"/>
              </a:xfrm>
              <a:custGeom>
                <a:avLst/>
                <a:gdLst>
                  <a:gd name="connsiteX0" fmla="*/ 0 w 329564"/>
                  <a:gd name="connsiteY0" fmla="*/ 0 h 9525"/>
                  <a:gd name="connsiteX1" fmla="*/ 329565 w 329564"/>
                  <a:gd name="connsiteY1" fmla="*/ 0 h 9525"/>
                </a:gdLst>
                <a:ahLst/>
                <a:cxnLst>
                  <a:cxn ang="0">
                    <a:pos x="connsiteX0" y="connsiteY0"/>
                  </a:cxn>
                  <a:cxn ang="0">
                    <a:pos x="connsiteX1" y="connsiteY1"/>
                  </a:cxn>
                </a:cxnLst>
                <a:rect l="l" t="t" r="r" b="b"/>
                <a:pathLst>
                  <a:path w="329564" h="9525">
                    <a:moveTo>
                      <a:pt x="0" y="0"/>
                    </a:moveTo>
                    <a:lnTo>
                      <a:pt x="329565" y="0"/>
                    </a:lnTo>
                  </a:path>
                </a:pathLst>
              </a:custGeom>
              <a:ln w="22225" cap="rnd">
                <a:solidFill>
                  <a:srgbClr val="0D4167"/>
                </a:solidFill>
                <a:prstDash val="solid"/>
                <a:round/>
              </a:ln>
            </p:spPr>
            <p:txBody>
              <a:bodyPr rtlCol="0" anchor="ctr"/>
              <a:lstStyle/>
              <a:p>
                <a:pPr defTabSz="457200"/>
                <a:endParaRPr lang="en-GB" sz="1350" dirty="0">
                  <a:solidFill>
                    <a:srgbClr val="5F5F5F"/>
                  </a:solidFill>
                  <a:latin typeface="Arial" panose="020B0604020202020204"/>
                </a:endParaRPr>
              </a:p>
            </p:txBody>
          </p:sp>
        </p:grpSp>
        <p:grpSp>
          <p:nvGrpSpPr>
            <p:cNvPr id="34" name="Graphic 71">
              <a:extLst>
                <a:ext uri="{FF2B5EF4-FFF2-40B4-BE49-F238E27FC236}">
                  <a16:creationId xmlns:a16="http://schemas.microsoft.com/office/drawing/2014/main" id="{58E865B1-E4E6-88D0-72BC-DC22CD1BE1AD}"/>
                </a:ext>
              </a:extLst>
            </p:cNvPr>
            <p:cNvGrpSpPr/>
            <p:nvPr/>
          </p:nvGrpSpPr>
          <p:grpSpPr>
            <a:xfrm>
              <a:off x="1137786" y="2556753"/>
              <a:ext cx="76200" cy="38100"/>
              <a:chOff x="1137786" y="2556753"/>
              <a:chExt cx="76200" cy="38100"/>
            </a:xfrm>
          </p:grpSpPr>
          <p:sp>
            <p:nvSpPr>
              <p:cNvPr id="36" name="Freeform 79">
                <a:extLst>
                  <a:ext uri="{FF2B5EF4-FFF2-40B4-BE49-F238E27FC236}">
                    <a16:creationId xmlns:a16="http://schemas.microsoft.com/office/drawing/2014/main" id="{C2AE61AC-41F3-62C5-2514-FCED8F217304}"/>
                  </a:ext>
                </a:extLst>
              </p:cNvPr>
              <p:cNvSpPr/>
              <p:nvPr/>
            </p:nvSpPr>
            <p:spPr>
              <a:xfrm>
                <a:off x="1137786" y="2556753"/>
                <a:ext cx="76200" cy="9525"/>
              </a:xfrm>
              <a:custGeom>
                <a:avLst/>
                <a:gdLst>
                  <a:gd name="connsiteX0" fmla="*/ 0 w 76200"/>
                  <a:gd name="connsiteY0" fmla="*/ 0 h 9525"/>
                  <a:gd name="connsiteX1" fmla="*/ 76200 w 76200"/>
                  <a:gd name="connsiteY1" fmla="*/ 0 h 9525"/>
                </a:gdLst>
                <a:ahLst/>
                <a:cxnLst>
                  <a:cxn ang="0">
                    <a:pos x="connsiteX0" y="connsiteY0"/>
                  </a:cxn>
                  <a:cxn ang="0">
                    <a:pos x="connsiteX1" y="connsiteY1"/>
                  </a:cxn>
                </a:cxnLst>
                <a:rect l="l" t="t" r="r" b="b"/>
                <a:pathLst>
                  <a:path w="76200" h="9525">
                    <a:moveTo>
                      <a:pt x="0" y="0"/>
                    </a:moveTo>
                    <a:lnTo>
                      <a:pt x="76200" y="0"/>
                    </a:lnTo>
                  </a:path>
                </a:pathLst>
              </a:custGeom>
              <a:ln w="22225" cap="rnd">
                <a:solidFill>
                  <a:srgbClr val="ADCF3B"/>
                </a:solidFill>
                <a:prstDash val="solid"/>
                <a:round/>
              </a:ln>
            </p:spPr>
            <p:txBody>
              <a:bodyPr rtlCol="0" anchor="ctr"/>
              <a:lstStyle/>
              <a:p>
                <a:pPr defTabSz="457200"/>
                <a:endParaRPr lang="en-GB" sz="1350" dirty="0">
                  <a:solidFill>
                    <a:srgbClr val="5F5F5F"/>
                  </a:solidFill>
                  <a:latin typeface="Arial" panose="020B0604020202020204"/>
                </a:endParaRPr>
              </a:p>
            </p:txBody>
          </p:sp>
          <p:sp>
            <p:nvSpPr>
              <p:cNvPr id="37" name="Freeform 80">
                <a:extLst>
                  <a:ext uri="{FF2B5EF4-FFF2-40B4-BE49-F238E27FC236}">
                    <a16:creationId xmlns:a16="http://schemas.microsoft.com/office/drawing/2014/main" id="{BB17820B-F6BA-0963-27D3-52532655BC17}"/>
                  </a:ext>
                </a:extLst>
              </p:cNvPr>
              <p:cNvSpPr/>
              <p:nvPr/>
            </p:nvSpPr>
            <p:spPr>
              <a:xfrm>
                <a:off x="1175886" y="2556753"/>
                <a:ext cx="38100" cy="38100"/>
              </a:xfrm>
              <a:custGeom>
                <a:avLst/>
                <a:gdLst>
                  <a:gd name="connsiteX0" fmla="*/ 0 w 38100"/>
                  <a:gd name="connsiteY0" fmla="*/ 0 h 38100"/>
                  <a:gd name="connsiteX1" fmla="*/ 38100 w 38100"/>
                  <a:gd name="connsiteY1" fmla="*/ 38100 h 38100"/>
                </a:gdLst>
                <a:ahLst/>
                <a:cxnLst>
                  <a:cxn ang="0">
                    <a:pos x="connsiteX0" y="connsiteY0"/>
                  </a:cxn>
                  <a:cxn ang="0">
                    <a:pos x="connsiteX1" y="connsiteY1"/>
                  </a:cxn>
                </a:cxnLst>
                <a:rect l="l" t="t" r="r" b="b"/>
                <a:pathLst>
                  <a:path w="38100" h="38100">
                    <a:moveTo>
                      <a:pt x="0" y="0"/>
                    </a:moveTo>
                    <a:lnTo>
                      <a:pt x="38100" y="38100"/>
                    </a:lnTo>
                  </a:path>
                </a:pathLst>
              </a:custGeom>
              <a:ln w="22225" cap="rnd">
                <a:solidFill>
                  <a:srgbClr val="ADCF3B"/>
                </a:solidFill>
                <a:prstDash val="solid"/>
                <a:round/>
              </a:ln>
            </p:spPr>
            <p:txBody>
              <a:bodyPr rtlCol="0" anchor="ctr"/>
              <a:lstStyle/>
              <a:p>
                <a:pPr defTabSz="457200"/>
                <a:endParaRPr lang="en-GB" sz="1350" dirty="0">
                  <a:solidFill>
                    <a:srgbClr val="5F5F5F"/>
                  </a:solidFill>
                  <a:latin typeface="Arial" panose="020B0604020202020204"/>
                </a:endParaRPr>
              </a:p>
            </p:txBody>
          </p:sp>
          <p:sp>
            <p:nvSpPr>
              <p:cNvPr id="38" name="Freeform 81">
                <a:extLst>
                  <a:ext uri="{FF2B5EF4-FFF2-40B4-BE49-F238E27FC236}">
                    <a16:creationId xmlns:a16="http://schemas.microsoft.com/office/drawing/2014/main" id="{9AC24D2A-E1A0-C12C-13D1-EDD3CE1B673E}"/>
                  </a:ext>
                </a:extLst>
              </p:cNvPr>
              <p:cNvSpPr/>
              <p:nvPr/>
            </p:nvSpPr>
            <p:spPr>
              <a:xfrm>
                <a:off x="1137786" y="2556753"/>
                <a:ext cx="38100" cy="38100"/>
              </a:xfrm>
              <a:custGeom>
                <a:avLst/>
                <a:gdLst>
                  <a:gd name="connsiteX0" fmla="*/ 38100 w 38100"/>
                  <a:gd name="connsiteY0" fmla="*/ 0 h 38100"/>
                  <a:gd name="connsiteX1" fmla="*/ 0 w 38100"/>
                  <a:gd name="connsiteY1" fmla="*/ 38100 h 38100"/>
                </a:gdLst>
                <a:ahLst/>
                <a:cxnLst>
                  <a:cxn ang="0">
                    <a:pos x="connsiteX0" y="connsiteY0"/>
                  </a:cxn>
                  <a:cxn ang="0">
                    <a:pos x="connsiteX1" y="connsiteY1"/>
                  </a:cxn>
                </a:cxnLst>
                <a:rect l="l" t="t" r="r" b="b"/>
                <a:pathLst>
                  <a:path w="38100" h="38100">
                    <a:moveTo>
                      <a:pt x="38100" y="0"/>
                    </a:moveTo>
                    <a:lnTo>
                      <a:pt x="0" y="38100"/>
                    </a:lnTo>
                  </a:path>
                </a:pathLst>
              </a:custGeom>
              <a:ln w="22225" cap="rnd">
                <a:solidFill>
                  <a:srgbClr val="ADCF3B"/>
                </a:solidFill>
                <a:prstDash val="solid"/>
                <a:round/>
              </a:ln>
            </p:spPr>
            <p:txBody>
              <a:bodyPr rtlCol="0" anchor="ctr"/>
              <a:lstStyle/>
              <a:p>
                <a:pPr defTabSz="457200"/>
                <a:endParaRPr lang="en-GB" sz="1350" dirty="0">
                  <a:solidFill>
                    <a:srgbClr val="5F5F5F"/>
                  </a:solidFill>
                  <a:latin typeface="Arial" panose="020B0604020202020204"/>
                </a:endParaRPr>
              </a:p>
            </p:txBody>
          </p:sp>
        </p:grpSp>
        <p:sp>
          <p:nvSpPr>
            <p:cNvPr id="35" name="Freeform 82">
              <a:extLst>
                <a:ext uri="{FF2B5EF4-FFF2-40B4-BE49-F238E27FC236}">
                  <a16:creationId xmlns:a16="http://schemas.microsoft.com/office/drawing/2014/main" id="{86280127-4777-4E93-7982-FCC5B025C599}"/>
                </a:ext>
              </a:extLst>
            </p:cNvPr>
            <p:cNvSpPr/>
            <p:nvPr/>
          </p:nvSpPr>
          <p:spPr>
            <a:xfrm>
              <a:off x="1128261" y="2439596"/>
              <a:ext cx="94297" cy="9525"/>
            </a:xfrm>
            <a:custGeom>
              <a:avLst/>
              <a:gdLst>
                <a:gd name="connsiteX0" fmla="*/ 0 w 94297"/>
                <a:gd name="connsiteY0" fmla="*/ 0 h 9525"/>
                <a:gd name="connsiteX1" fmla="*/ 94298 w 94297"/>
                <a:gd name="connsiteY1" fmla="*/ 0 h 9525"/>
              </a:gdLst>
              <a:ahLst/>
              <a:cxnLst>
                <a:cxn ang="0">
                  <a:pos x="connsiteX0" y="connsiteY0"/>
                </a:cxn>
                <a:cxn ang="0">
                  <a:pos x="connsiteX1" y="connsiteY1"/>
                </a:cxn>
              </a:cxnLst>
              <a:rect l="l" t="t" r="r" b="b"/>
              <a:pathLst>
                <a:path w="94297" h="9525">
                  <a:moveTo>
                    <a:pt x="0" y="0"/>
                  </a:moveTo>
                  <a:lnTo>
                    <a:pt x="94298" y="0"/>
                  </a:lnTo>
                </a:path>
              </a:pathLst>
            </a:custGeom>
            <a:ln w="22225" cap="rnd">
              <a:solidFill>
                <a:srgbClr val="ADCF3B"/>
              </a:solidFill>
              <a:prstDash val="solid"/>
              <a:round/>
            </a:ln>
          </p:spPr>
          <p:txBody>
            <a:bodyPr rtlCol="0" anchor="ctr"/>
            <a:lstStyle/>
            <a:p>
              <a:pPr defTabSz="457200"/>
              <a:endParaRPr lang="en-GB" sz="1350" dirty="0">
                <a:solidFill>
                  <a:srgbClr val="5F5F5F"/>
                </a:solidFill>
                <a:latin typeface="Arial" panose="020B0604020202020204"/>
              </a:endParaRPr>
            </a:p>
          </p:txBody>
        </p:sp>
      </p:grpSp>
      <p:grpSp>
        <p:nvGrpSpPr>
          <p:cNvPr id="41" name="Graphic 85">
            <a:extLst>
              <a:ext uri="{FF2B5EF4-FFF2-40B4-BE49-F238E27FC236}">
                <a16:creationId xmlns:a16="http://schemas.microsoft.com/office/drawing/2014/main" id="{6EAFE1C6-EC5E-8E85-CA62-4589BF0AFD7B}"/>
              </a:ext>
            </a:extLst>
          </p:cNvPr>
          <p:cNvGrpSpPr/>
          <p:nvPr/>
        </p:nvGrpSpPr>
        <p:grpSpPr>
          <a:xfrm rot="5400000">
            <a:off x="5953834" y="2284986"/>
            <a:ext cx="203958" cy="202156"/>
            <a:chOff x="4219132" y="3929312"/>
            <a:chExt cx="539115" cy="534352"/>
          </a:xfrm>
          <a:solidFill>
            <a:srgbClr val="FFFFFF"/>
          </a:solidFill>
        </p:grpSpPr>
        <p:sp>
          <p:nvSpPr>
            <p:cNvPr id="42" name="Freeform 87">
              <a:extLst>
                <a:ext uri="{FF2B5EF4-FFF2-40B4-BE49-F238E27FC236}">
                  <a16:creationId xmlns:a16="http://schemas.microsoft.com/office/drawing/2014/main" id="{A932F6B1-00FE-31A2-8B3A-74A87A56C553}"/>
                </a:ext>
              </a:extLst>
            </p:cNvPr>
            <p:cNvSpPr/>
            <p:nvPr/>
          </p:nvSpPr>
          <p:spPr>
            <a:xfrm>
              <a:off x="4542981" y="4248399"/>
              <a:ext cx="100250" cy="100250"/>
            </a:xfrm>
            <a:custGeom>
              <a:avLst/>
              <a:gdLst>
                <a:gd name="connsiteX0" fmla="*/ 47625 w 100250"/>
                <a:gd name="connsiteY0" fmla="*/ 0 h 100250"/>
                <a:gd name="connsiteX1" fmla="*/ 95250 w 100250"/>
                <a:gd name="connsiteY1" fmla="*/ 47625 h 100250"/>
                <a:gd name="connsiteX2" fmla="*/ 95250 w 100250"/>
                <a:gd name="connsiteY2" fmla="*/ 71438 h 100250"/>
                <a:gd name="connsiteX3" fmla="*/ 71438 w 100250"/>
                <a:gd name="connsiteY3" fmla="*/ 95250 h 100250"/>
                <a:gd name="connsiteX4" fmla="*/ 47625 w 100250"/>
                <a:gd name="connsiteY4" fmla="*/ 95250 h 100250"/>
                <a:gd name="connsiteX5" fmla="*/ 0 w 100250"/>
                <a:gd name="connsiteY5" fmla="*/ 47625 h 1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50" h="100250">
                  <a:moveTo>
                    <a:pt x="47625" y="0"/>
                  </a:moveTo>
                  <a:lnTo>
                    <a:pt x="95250" y="47625"/>
                  </a:lnTo>
                  <a:cubicBezTo>
                    <a:pt x="101918" y="54292"/>
                    <a:pt x="101918" y="64770"/>
                    <a:pt x="95250" y="71438"/>
                  </a:cubicBezTo>
                  <a:lnTo>
                    <a:pt x="71438" y="95250"/>
                  </a:lnTo>
                  <a:cubicBezTo>
                    <a:pt x="64770" y="101917"/>
                    <a:pt x="54293" y="101917"/>
                    <a:pt x="47625" y="95250"/>
                  </a:cubicBezTo>
                  <a:lnTo>
                    <a:pt x="0" y="47625"/>
                  </a:lnTo>
                </a:path>
              </a:pathLst>
            </a:custGeom>
            <a:solidFill>
              <a:srgbClr val="FFFFFF"/>
            </a:solidFill>
            <a:ln w="15875" cap="rnd">
              <a:solidFill>
                <a:srgbClr val="0D4167"/>
              </a:solidFill>
              <a:prstDash val="solid"/>
              <a:miter/>
            </a:ln>
          </p:spPr>
          <p:txBody>
            <a:bodyPr rtlCol="0" anchor="ctr"/>
            <a:lstStyle/>
            <a:p>
              <a:pPr defTabSz="457200"/>
              <a:endParaRPr lang="en-GB" sz="1350" dirty="0">
                <a:solidFill>
                  <a:srgbClr val="5F5F5F"/>
                </a:solidFill>
                <a:latin typeface="Arial" panose="020B0604020202020204"/>
              </a:endParaRPr>
            </a:p>
          </p:txBody>
        </p:sp>
        <p:sp>
          <p:nvSpPr>
            <p:cNvPr id="43" name="Freeform 88">
              <a:extLst>
                <a:ext uri="{FF2B5EF4-FFF2-40B4-BE49-F238E27FC236}">
                  <a16:creationId xmlns:a16="http://schemas.microsoft.com/office/drawing/2014/main" id="{4F0A9FCF-43B2-4111-0B8F-9D0597E19840}"/>
                </a:ext>
              </a:extLst>
            </p:cNvPr>
            <p:cNvSpPr/>
            <p:nvPr/>
          </p:nvSpPr>
          <p:spPr>
            <a:xfrm>
              <a:off x="4291521" y="3995986"/>
              <a:ext cx="316229" cy="315277"/>
            </a:xfrm>
            <a:custGeom>
              <a:avLst/>
              <a:gdLst>
                <a:gd name="connsiteX0" fmla="*/ 0 w 316229"/>
                <a:gd name="connsiteY0" fmla="*/ 96203 h 315277"/>
                <a:gd name="connsiteX1" fmla="*/ 96203 w 316229"/>
                <a:gd name="connsiteY1" fmla="*/ 0 h 315277"/>
                <a:gd name="connsiteX2" fmla="*/ 310515 w 316229"/>
                <a:gd name="connsiteY2" fmla="*/ 214313 h 315277"/>
                <a:gd name="connsiteX3" fmla="*/ 310515 w 316229"/>
                <a:gd name="connsiteY3" fmla="*/ 240983 h 315277"/>
                <a:gd name="connsiteX4" fmla="*/ 241935 w 316229"/>
                <a:gd name="connsiteY4" fmla="*/ 309563 h 315277"/>
                <a:gd name="connsiteX5" fmla="*/ 215265 w 316229"/>
                <a:gd name="connsiteY5" fmla="*/ 309563 h 315277"/>
                <a:gd name="connsiteX6" fmla="*/ 0 w 316229"/>
                <a:gd name="connsiteY6" fmla="*/ 96203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29" h="315277">
                  <a:moveTo>
                    <a:pt x="0" y="96203"/>
                  </a:moveTo>
                  <a:lnTo>
                    <a:pt x="96203" y="0"/>
                  </a:lnTo>
                  <a:lnTo>
                    <a:pt x="310515" y="214313"/>
                  </a:lnTo>
                  <a:cubicBezTo>
                    <a:pt x="318135" y="221933"/>
                    <a:pt x="318135" y="233363"/>
                    <a:pt x="310515" y="240983"/>
                  </a:cubicBezTo>
                  <a:lnTo>
                    <a:pt x="241935" y="309563"/>
                  </a:lnTo>
                  <a:cubicBezTo>
                    <a:pt x="234315" y="317183"/>
                    <a:pt x="222885" y="317183"/>
                    <a:pt x="215265" y="309563"/>
                  </a:cubicBezTo>
                  <a:lnTo>
                    <a:pt x="0" y="96203"/>
                  </a:lnTo>
                  <a:close/>
                </a:path>
              </a:pathLst>
            </a:custGeom>
            <a:solidFill>
              <a:srgbClr val="FFFFFF"/>
            </a:solidFill>
            <a:ln w="15875" cap="rnd">
              <a:solidFill>
                <a:srgbClr val="0D4167"/>
              </a:solidFill>
              <a:prstDash val="solid"/>
              <a:miter/>
            </a:ln>
          </p:spPr>
          <p:txBody>
            <a:bodyPr rtlCol="0" anchor="ctr"/>
            <a:lstStyle/>
            <a:p>
              <a:pPr defTabSz="457200"/>
              <a:endParaRPr lang="en-GB" sz="1350" dirty="0">
                <a:solidFill>
                  <a:srgbClr val="5F5F5F"/>
                </a:solidFill>
                <a:latin typeface="Arial" panose="020B0604020202020204"/>
              </a:endParaRPr>
            </a:p>
          </p:txBody>
        </p:sp>
        <p:sp>
          <p:nvSpPr>
            <p:cNvPr id="44" name="Freeform 89">
              <a:extLst>
                <a:ext uri="{FF2B5EF4-FFF2-40B4-BE49-F238E27FC236}">
                  <a16:creationId xmlns:a16="http://schemas.microsoft.com/office/drawing/2014/main" id="{57B11012-9FE6-0454-5E37-6242DF70DE34}"/>
                </a:ext>
              </a:extLst>
            </p:cNvPr>
            <p:cNvSpPr/>
            <p:nvPr/>
          </p:nvSpPr>
          <p:spPr>
            <a:xfrm>
              <a:off x="4626802" y="4332219"/>
              <a:ext cx="131444" cy="131445"/>
            </a:xfrm>
            <a:custGeom>
              <a:avLst/>
              <a:gdLst>
                <a:gd name="connsiteX0" fmla="*/ 0 w 131444"/>
                <a:gd name="connsiteY0" fmla="*/ 0 h 131445"/>
                <a:gd name="connsiteX1" fmla="*/ 131445 w 131444"/>
                <a:gd name="connsiteY1" fmla="*/ 131445 h 131445"/>
              </a:gdLst>
              <a:ahLst/>
              <a:cxnLst>
                <a:cxn ang="0">
                  <a:pos x="connsiteX0" y="connsiteY0"/>
                </a:cxn>
                <a:cxn ang="0">
                  <a:pos x="connsiteX1" y="connsiteY1"/>
                </a:cxn>
              </a:cxnLst>
              <a:rect l="l" t="t" r="r" b="b"/>
              <a:pathLst>
                <a:path w="131444" h="131445">
                  <a:moveTo>
                    <a:pt x="0" y="0"/>
                  </a:moveTo>
                  <a:lnTo>
                    <a:pt x="131445" y="131445"/>
                  </a:lnTo>
                </a:path>
              </a:pathLst>
            </a:custGeom>
            <a:ln w="15875" cap="rnd">
              <a:solidFill>
                <a:srgbClr val="0D4167"/>
              </a:solidFill>
              <a:prstDash val="solid"/>
              <a:miter/>
            </a:ln>
          </p:spPr>
          <p:txBody>
            <a:bodyPr rtlCol="0" anchor="ctr"/>
            <a:lstStyle/>
            <a:p>
              <a:pPr defTabSz="457200"/>
              <a:endParaRPr lang="en-GB" sz="1350" dirty="0">
                <a:solidFill>
                  <a:srgbClr val="5F5F5F"/>
                </a:solidFill>
                <a:latin typeface="Arial" panose="020B0604020202020204"/>
              </a:endParaRPr>
            </a:p>
          </p:txBody>
        </p:sp>
        <p:sp>
          <p:nvSpPr>
            <p:cNvPr id="45" name="Freeform 90">
              <a:extLst>
                <a:ext uri="{FF2B5EF4-FFF2-40B4-BE49-F238E27FC236}">
                  <a16:creationId xmlns:a16="http://schemas.microsoft.com/office/drawing/2014/main" id="{6F59663B-DD89-6DE1-862E-FD4F7D0DF273}"/>
                </a:ext>
              </a:extLst>
            </p:cNvPr>
            <p:cNvSpPr/>
            <p:nvPr/>
          </p:nvSpPr>
          <p:spPr>
            <a:xfrm>
              <a:off x="4423919" y="4075044"/>
              <a:ext cx="39052" cy="39052"/>
            </a:xfrm>
            <a:custGeom>
              <a:avLst/>
              <a:gdLst>
                <a:gd name="connsiteX0" fmla="*/ 0 w 39052"/>
                <a:gd name="connsiteY0" fmla="*/ 39053 h 39052"/>
                <a:gd name="connsiteX1" fmla="*/ 39053 w 39052"/>
                <a:gd name="connsiteY1" fmla="*/ 0 h 39052"/>
              </a:gdLst>
              <a:ahLst/>
              <a:cxnLst>
                <a:cxn ang="0">
                  <a:pos x="connsiteX0" y="connsiteY0"/>
                </a:cxn>
                <a:cxn ang="0">
                  <a:pos x="connsiteX1" y="connsiteY1"/>
                </a:cxn>
              </a:cxnLst>
              <a:rect l="l" t="t" r="r" b="b"/>
              <a:pathLst>
                <a:path w="39052" h="39052">
                  <a:moveTo>
                    <a:pt x="0" y="39053"/>
                  </a:moveTo>
                  <a:lnTo>
                    <a:pt x="39053" y="0"/>
                  </a:lnTo>
                </a:path>
              </a:pathLst>
            </a:custGeom>
            <a:ln w="15875" cap="rnd">
              <a:solidFill>
                <a:srgbClr val="0D4167"/>
              </a:solidFill>
              <a:prstDash val="solid"/>
              <a:miter/>
            </a:ln>
          </p:spPr>
          <p:txBody>
            <a:bodyPr rtlCol="0" anchor="ctr"/>
            <a:lstStyle/>
            <a:p>
              <a:pPr defTabSz="457200"/>
              <a:endParaRPr lang="en-GB" sz="1350" dirty="0">
                <a:solidFill>
                  <a:srgbClr val="5F5F5F"/>
                </a:solidFill>
                <a:latin typeface="Arial" panose="020B0604020202020204"/>
              </a:endParaRPr>
            </a:p>
          </p:txBody>
        </p:sp>
        <p:sp>
          <p:nvSpPr>
            <p:cNvPr id="46" name="Freeform 91">
              <a:extLst>
                <a:ext uri="{FF2B5EF4-FFF2-40B4-BE49-F238E27FC236}">
                  <a16:creationId xmlns:a16="http://schemas.microsoft.com/office/drawing/2014/main" id="{86014A3C-8280-0EAE-64A2-9EDC674627B0}"/>
                </a:ext>
              </a:extLst>
            </p:cNvPr>
            <p:cNvSpPr/>
            <p:nvPr/>
          </p:nvSpPr>
          <p:spPr>
            <a:xfrm>
              <a:off x="4382962" y="4034087"/>
              <a:ext cx="39052" cy="39052"/>
            </a:xfrm>
            <a:custGeom>
              <a:avLst/>
              <a:gdLst>
                <a:gd name="connsiteX0" fmla="*/ 0 w 39052"/>
                <a:gd name="connsiteY0" fmla="*/ 39053 h 39052"/>
                <a:gd name="connsiteX1" fmla="*/ 39053 w 39052"/>
                <a:gd name="connsiteY1" fmla="*/ 0 h 39052"/>
              </a:gdLst>
              <a:ahLst/>
              <a:cxnLst>
                <a:cxn ang="0">
                  <a:pos x="connsiteX0" y="connsiteY0"/>
                </a:cxn>
                <a:cxn ang="0">
                  <a:pos x="connsiteX1" y="connsiteY1"/>
                </a:cxn>
              </a:cxnLst>
              <a:rect l="l" t="t" r="r" b="b"/>
              <a:pathLst>
                <a:path w="39052" h="39052">
                  <a:moveTo>
                    <a:pt x="0" y="39053"/>
                  </a:moveTo>
                  <a:lnTo>
                    <a:pt x="39053" y="0"/>
                  </a:lnTo>
                </a:path>
              </a:pathLst>
            </a:custGeom>
            <a:ln w="15875" cap="rnd">
              <a:solidFill>
                <a:srgbClr val="0D4167"/>
              </a:solidFill>
              <a:prstDash val="solid"/>
              <a:miter/>
            </a:ln>
          </p:spPr>
          <p:txBody>
            <a:bodyPr rtlCol="0" anchor="ctr"/>
            <a:lstStyle/>
            <a:p>
              <a:pPr defTabSz="457200"/>
              <a:endParaRPr lang="en-GB" sz="1350" dirty="0">
                <a:solidFill>
                  <a:srgbClr val="5F5F5F"/>
                </a:solidFill>
                <a:latin typeface="Arial" panose="020B0604020202020204"/>
              </a:endParaRPr>
            </a:p>
          </p:txBody>
        </p:sp>
        <p:sp>
          <p:nvSpPr>
            <p:cNvPr id="47" name="Freeform 92">
              <a:extLst>
                <a:ext uri="{FF2B5EF4-FFF2-40B4-BE49-F238E27FC236}">
                  <a16:creationId xmlns:a16="http://schemas.microsoft.com/office/drawing/2014/main" id="{C70B6283-11CE-0797-B471-1FDBBBFA671E}"/>
                </a:ext>
              </a:extLst>
            </p:cNvPr>
            <p:cNvSpPr/>
            <p:nvPr/>
          </p:nvSpPr>
          <p:spPr>
            <a:xfrm>
              <a:off x="4465829" y="4116002"/>
              <a:ext cx="39052" cy="39052"/>
            </a:xfrm>
            <a:custGeom>
              <a:avLst/>
              <a:gdLst>
                <a:gd name="connsiteX0" fmla="*/ 0 w 39052"/>
                <a:gd name="connsiteY0" fmla="*/ 39053 h 39052"/>
                <a:gd name="connsiteX1" fmla="*/ 39052 w 39052"/>
                <a:gd name="connsiteY1" fmla="*/ 0 h 39052"/>
              </a:gdLst>
              <a:ahLst/>
              <a:cxnLst>
                <a:cxn ang="0">
                  <a:pos x="connsiteX0" y="connsiteY0"/>
                </a:cxn>
                <a:cxn ang="0">
                  <a:pos x="connsiteX1" y="connsiteY1"/>
                </a:cxn>
              </a:cxnLst>
              <a:rect l="l" t="t" r="r" b="b"/>
              <a:pathLst>
                <a:path w="39052" h="39052">
                  <a:moveTo>
                    <a:pt x="0" y="39053"/>
                  </a:moveTo>
                  <a:lnTo>
                    <a:pt x="39052" y="0"/>
                  </a:lnTo>
                </a:path>
              </a:pathLst>
            </a:custGeom>
            <a:ln w="15875" cap="rnd">
              <a:solidFill>
                <a:srgbClr val="0D4167"/>
              </a:solidFill>
              <a:prstDash val="solid"/>
              <a:miter/>
            </a:ln>
          </p:spPr>
          <p:txBody>
            <a:bodyPr rtlCol="0" anchor="ctr"/>
            <a:lstStyle/>
            <a:p>
              <a:pPr defTabSz="457200"/>
              <a:endParaRPr lang="en-GB" sz="1350" dirty="0">
                <a:solidFill>
                  <a:srgbClr val="5F5F5F"/>
                </a:solidFill>
                <a:latin typeface="Arial" panose="020B0604020202020204"/>
              </a:endParaRPr>
            </a:p>
          </p:txBody>
        </p:sp>
        <p:sp>
          <p:nvSpPr>
            <p:cNvPr id="48" name="Freeform 93">
              <a:extLst>
                <a:ext uri="{FF2B5EF4-FFF2-40B4-BE49-F238E27FC236}">
                  <a16:creationId xmlns:a16="http://schemas.microsoft.com/office/drawing/2014/main" id="{D7AA4249-B735-A3A9-1772-F448A56D7E2F}"/>
                </a:ext>
              </a:extLst>
            </p:cNvPr>
            <p:cNvSpPr/>
            <p:nvPr/>
          </p:nvSpPr>
          <p:spPr>
            <a:xfrm>
              <a:off x="4456304" y="4158864"/>
              <a:ext cx="90487" cy="90487"/>
            </a:xfrm>
            <a:custGeom>
              <a:avLst/>
              <a:gdLst>
                <a:gd name="connsiteX0" fmla="*/ 0 w 90487"/>
                <a:gd name="connsiteY0" fmla="*/ 90488 h 90487"/>
                <a:gd name="connsiteX1" fmla="*/ 90487 w 90487"/>
                <a:gd name="connsiteY1" fmla="*/ 0 h 90487"/>
              </a:gdLst>
              <a:ahLst/>
              <a:cxnLst>
                <a:cxn ang="0">
                  <a:pos x="connsiteX0" y="connsiteY0"/>
                </a:cxn>
                <a:cxn ang="0">
                  <a:pos x="connsiteX1" y="connsiteY1"/>
                </a:cxn>
              </a:cxnLst>
              <a:rect l="l" t="t" r="r" b="b"/>
              <a:pathLst>
                <a:path w="90487" h="90487">
                  <a:moveTo>
                    <a:pt x="0" y="90488"/>
                  </a:moveTo>
                  <a:lnTo>
                    <a:pt x="90487" y="0"/>
                  </a:lnTo>
                </a:path>
              </a:pathLst>
            </a:custGeom>
            <a:ln w="15875" cap="rnd">
              <a:solidFill>
                <a:srgbClr val="0D4167"/>
              </a:solidFill>
              <a:prstDash val="solid"/>
              <a:miter/>
            </a:ln>
          </p:spPr>
          <p:txBody>
            <a:bodyPr rtlCol="0" anchor="ctr"/>
            <a:lstStyle/>
            <a:p>
              <a:pPr defTabSz="457200"/>
              <a:endParaRPr lang="en-GB" sz="1350" dirty="0">
                <a:solidFill>
                  <a:srgbClr val="5F5F5F"/>
                </a:solidFill>
                <a:latin typeface="Arial" panose="020B0604020202020204"/>
              </a:endParaRPr>
            </a:p>
          </p:txBody>
        </p:sp>
        <p:sp>
          <p:nvSpPr>
            <p:cNvPr id="49" name="Freeform 94">
              <a:extLst>
                <a:ext uri="{FF2B5EF4-FFF2-40B4-BE49-F238E27FC236}">
                  <a16:creationId xmlns:a16="http://schemas.microsoft.com/office/drawing/2014/main" id="{8071C042-527F-065A-44B3-608A4F109F64}"/>
                </a:ext>
              </a:extLst>
            </p:cNvPr>
            <p:cNvSpPr/>
            <p:nvPr/>
          </p:nvSpPr>
          <p:spPr>
            <a:xfrm>
              <a:off x="4291522" y="3954077"/>
              <a:ext cx="68580" cy="68580"/>
            </a:xfrm>
            <a:custGeom>
              <a:avLst/>
              <a:gdLst>
                <a:gd name="connsiteX0" fmla="*/ 68580 w 68580"/>
                <a:gd name="connsiteY0" fmla="*/ 68580 h 68580"/>
                <a:gd name="connsiteX1" fmla="*/ 0 w 68580"/>
                <a:gd name="connsiteY1" fmla="*/ 0 h 68580"/>
              </a:gdLst>
              <a:ahLst/>
              <a:cxnLst>
                <a:cxn ang="0">
                  <a:pos x="connsiteX0" y="connsiteY0"/>
                </a:cxn>
                <a:cxn ang="0">
                  <a:pos x="connsiteX1" y="connsiteY1"/>
                </a:cxn>
              </a:cxnLst>
              <a:rect l="l" t="t" r="r" b="b"/>
              <a:pathLst>
                <a:path w="68580" h="68580">
                  <a:moveTo>
                    <a:pt x="68580" y="68580"/>
                  </a:moveTo>
                  <a:lnTo>
                    <a:pt x="0" y="0"/>
                  </a:lnTo>
                </a:path>
              </a:pathLst>
            </a:custGeom>
            <a:ln w="15875" cap="rnd">
              <a:solidFill>
                <a:srgbClr val="0D4167"/>
              </a:solidFill>
              <a:prstDash val="solid"/>
              <a:miter/>
            </a:ln>
          </p:spPr>
          <p:txBody>
            <a:bodyPr rtlCol="0" anchor="ctr"/>
            <a:lstStyle/>
            <a:p>
              <a:pPr defTabSz="457200"/>
              <a:endParaRPr lang="en-GB" sz="1350" dirty="0">
                <a:solidFill>
                  <a:srgbClr val="5F5F5F"/>
                </a:solidFill>
                <a:latin typeface="Arial" panose="020B0604020202020204"/>
              </a:endParaRPr>
            </a:p>
          </p:txBody>
        </p:sp>
        <p:sp>
          <p:nvSpPr>
            <p:cNvPr id="50" name="Freeform 95">
              <a:extLst>
                <a:ext uri="{FF2B5EF4-FFF2-40B4-BE49-F238E27FC236}">
                  <a16:creationId xmlns:a16="http://schemas.microsoft.com/office/drawing/2014/main" id="{DCD6CC9D-AA7F-FE9F-B21F-BCDB945DB774}"/>
                </a:ext>
              </a:extLst>
            </p:cNvPr>
            <p:cNvSpPr/>
            <p:nvPr/>
          </p:nvSpPr>
          <p:spPr>
            <a:xfrm>
              <a:off x="4245802" y="4000749"/>
              <a:ext cx="67627" cy="68580"/>
            </a:xfrm>
            <a:custGeom>
              <a:avLst/>
              <a:gdLst>
                <a:gd name="connsiteX0" fmla="*/ 67627 w 67627"/>
                <a:gd name="connsiteY0" fmla="*/ 68580 h 68580"/>
                <a:gd name="connsiteX1" fmla="*/ 0 w 67627"/>
                <a:gd name="connsiteY1" fmla="*/ 0 h 68580"/>
              </a:gdLst>
              <a:ahLst/>
              <a:cxnLst>
                <a:cxn ang="0">
                  <a:pos x="connsiteX0" y="connsiteY0"/>
                </a:cxn>
                <a:cxn ang="0">
                  <a:pos x="connsiteX1" y="connsiteY1"/>
                </a:cxn>
              </a:cxnLst>
              <a:rect l="l" t="t" r="r" b="b"/>
              <a:pathLst>
                <a:path w="67627" h="68580">
                  <a:moveTo>
                    <a:pt x="67627" y="68580"/>
                  </a:moveTo>
                  <a:lnTo>
                    <a:pt x="0" y="0"/>
                  </a:lnTo>
                </a:path>
              </a:pathLst>
            </a:custGeom>
            <a:ln w="15875" cap="rnd">
              <a:solidFill>
                <a:srgbClr val="0D4167"/>
              </a:solidFill>
              <a:prstDash val="solid"/>
              <a:miter/>
            </a:ln>
          </p:spPr>
          <p:txBody>
            <a:bodyPr rtlCol="0" anchor="ctr"/>
            <a:lstStyle/>
            <a:p>
              <a:pPr defTabSz="457200"/>
              <a:endParaRPr lang="en-GB" sz="1350" dirty="0">
                <a:solidFill>
                  <a:srgbClr val="5F5F5F"/>
                </a:solidFill>
                <a:latin typeface="Arial" panose="020B0604020202020204"/>
              </a:endParaRPr>
            </a:p>
          </p:txBody>
        </p:sp>
        <p:sp>
          <p:nvSpPr>
            <p:cNvPr id="51" name="Freeform 96">
              <a:extLst>
                <a:ext uri="{FF2B5EF4-FFF2-40B4-BE49-F238E27FC236}">
                  <a16:creationId xmlns:a16="http://schemas.microsoft.com/office/drawing/2014/main" id="{649D3C05-D880-B375-4A2B-C5522828AD56}"/>
                </a:ext>
              </a:extLst>
            </p:cNvPr>
            <p:cNvSpPr/>
            <p:nvPr/>
          </p:nvSpPr>
          <p:spPr>
            <a:xfrm>
              <a:off x="4219132" y="3929312"/>
              <a:ext cx="93344" cy="92392"/>
            </a:xfrm>
            <a:custGeom>
              <a:avLst/>
              <a:gdLst>
                <a:gd name="connsiteX0" fmla="*/ 0 w 93344"/>
                <a:gd name="connsiteY0" fmla="*/ 92393 h 92392"/>
                <a:gd name="connsiteX1" fmla="*/ 93345 w 93344"/>
                <a:gd name="connsiteY1" fmla="*/ 0 h 92392"/>
              </a:gdLst>
              <a:ahLst/>
              <a:cxnLst>
                <a:cxn ang="0">
                  <a:pos x="connsiteX0" y="connsiteY0"/>
                </a:cxn>
                <a:cxn ang="0">
                  <a:pos x="connsiteX1" y="connsiteY1"/>
                </a:cxn>
              </a:cxnLst>
              <a:rect l="l" t="t" r="r" b="b"/>
              <a:pathLst>
                <a:path w="93344" h="92392">
                  <a:moveTo>
                    <a:pt x="0" y="92393"/>
                  </a:moveTo>
                  <a:lnTo>
                    <a:pt x="93345" y="0"/>
                  </a:lnTo>
                </a:path>
              </a:pathLst>
            </a:custGeom>
            <a:ln w="15875" cap="rnd">
              <a:solidFill>
                <a:srgbClr val="0D4167"/>
              </a:solidFill>
              <a:prstDash val="solid"/>
              <a:miter/>
            </a:ln>
          </p:spPr>
          <p:txBody>
            <a:bodyPr rtlCol="0" anchor="ctr"/>
            <a:lstStyle/>
            <a:p>
              <a:pPr defTabSz="457200"/>
              <a:endParaRPr lang="en-GB" sz="1350" dirty="0">
                <a:solidFill>
                  <a:srgbClr val="5F5F5F"/>
                </a:solidFill>
                <a:latin typeface="Arial" panose="020B0604020202020204"/>
              </a:endParaRPr>
            </a:p>
          </p:txBody>
        </p:sp>
        <p:sp>
          <p:nvSpPr>
            <p:cNvPr id="52" name="Freeform 97">
              <a:extLst>
                <a:ext uri="{FF2B5EF4-FFF2-40B4-BE49-F238E27FC236}">
                  <a16:creationId xmlns:a16="http://schemas.microsoft.com/office/drawing/2014/main" id="{B26FB968-18F1-2BAA-74A8-1D1B7FC7D562}"/>
                </a:ext>
              </a:extLst>
            </p:cNvPr>
            <p:cNvSpPr/>
            <p:nvPr/>
          </p:nvSpPr>
          <p:spPr>
            <a:xfrm>
              <a:off x="4387724" y="3973127"/>
              <a:ext cx="23812" cy="23812"/>
            </a:xfrm>
            <a:custGeom>
              <a:avLst/>
              <a:gdLst>
                <a:gd name="connsiteX0" fmla="*/ 23813 w 23812"/>
                <a:gd name="connsiteY0" fmla="*/ 0 h 23812"/>
                <a:gd name="connsiteX1" fmla="*/ 0 w 23812"/>
                <a:gd name="connsiteY1" fmla="*/ 23813 h 23812"/>
              </a:gdLst>
              <a:ahLst/>
              <a:cxnLst>
                <a:cxn ang="0">
                  <a:pos x="connsiteX0" y="connsiteY0"/>
                </a:cxn>
                <a:cxn ang="0">
                  <a:pos x="connsiteX1" y="connsiteY1"/>
                </a:cxn>
              </a:cxnLst>
              <a:rect l="l" t="t" r="r" b="b"/>
              <a:pathLst>
                <a:path w="23812" h="23812">
                  <a:moveTo>
                    <a:pt x="23813" y="0"/>
                  </a:moveTo>
                  <a:lnTo>
                    <a:pt x="0" y="23813"/>
                  </a:lnTo>
                </a:path>
              </a:pathLst>
            </a:custGeom>
            <a:ln w="15875" cap="rnd">
              <a:solidFill>
                <a:srgbClr val="0D4167"/>
              </a:solidFill>
              <a:prstDash val="solid"/>
              <a:miter/>
            </a:ln>
          </p:spPr>
          <p:txBody>
            <a:bodyPr rtlCol="0" anchor="ctr"/>
            <a:lstStyle/>
            <a:p>
              <a:pPr defTabSz="457200"/>
              <a:endParaRPr lang="en-GB" sz="1350" dirty="0">
                <a:solidFill>
                  <a:srgbClr val="5F5F5F"/>
                </a:solidFill>
                <a:latin typeface="Arial" panose="020B0604020202020204"/>
              </a:endParaRPr>
            </a:p>
          </p:txBody>
        </p:sp>
        <p:sp>
          <p:nvSpPr>
            <p:cNvPr id="53" name="Freeform 98">
              <a:extLst>
                <a:ext uri="{FF2B5EF4-FFF2-40B4-BE49-F238E27FC236}">
                  <a16:creationId xmlns:a16="http://schemas.microsoft.com/office/drawing/2014/main" id="{566FBE4A-0AC9-6939-377D-9CBFAA3AC946}"/>
                </a:ext>
              </a:extLst>
            </p:cNvPr>
            <p:cNvSpPr/>
            <p:nvPr/>
          </p:nvSpPr>
          <p:spPr>
            <a:xfrm>
              <a:off x="4267709" y="4092189"/>
              <a:ext cx="23812" cy="24765"/>
            </a:xfrm>
            <a:custGeom>
              <a:avLst/>
              <a:gdLst>
                <a:gd name="connsiteX0" fmla="*/ 23812 w 23812"/>
                <a:gd name="connsiteY0" fmla="*/ 0 h 24765"/>
                <a:gd name="connsiteX1" fmla="*/ 0 w 23812"/>
                <a:gd name="connsiteY1" fmla="*/ 24765 h 24765"/>
              </a:gdLst>
              <a:ahLst/>
              <a:cxnLst>
                <a:cxn ang="0">
                  <a:pos x="connsiteX0" y="connsiteY0"/>
                </a:cxn>
                <a:cxn ang="0">
                  <a:pos x="connsiteX1" y="connsiteY1"/>
                </a:cxn>
              </a:cxnLst>
              <a:rect l="l" t="t" r="r" b="b"/>
              <a:pathLst>
                <a:path w="23812" h="24765">
                  <a:moveTo>
                    <a:pt x="23812" y="0"/>
                  </a:moveTo>
                  <a:lnTo>
                    <a:pt x="0" y="24765"/>
                  </a:lnTo>
                </a:path>
              </a:pathLst>
            </a:custGeom>
            <a:ln w="15875" cap="rnd">
              <a:solidFill>
                <a:srgbClr val="0D4167"/>
              </a:solidFill>
              <a:prstDash val="solid"/>
              <a:miter/>
            </a:ln>
          </p:spPr>
          <p:txBody>
            <a:bodyPr rtlCol="0" anchor="ctr"/>
            <a:lstStyle/>
            <a:p>
              <a:pPr defTabSz="457200"/>
              <a:endParaRPr lang="en-GB" sz="1350" dirty="0">
                <a:solidFill>
                  <a:srgbClr val="5F5F5F"/>
                </a:solidFill>
                <a:latin typeface="Arial" panose="020B0604020202020204"/>
              </a:endParaRPr>
            </a:p>
          </p:txBody>
        </p:sp>
      </p:grpSp>
      <p:grpSp>
        <p:nvGrpSpPr>
          <p:cNvPr id="54" name="Group 53">
            <a:extLst>
              <a:ext uri="{FF2B5EF4-FFF2-40B4-BE49-F238E27FC236}">
                <a16:creationId xmlns:a16="http://schemas.microsoft.com/office/drawing/2014/main" id="{E7CF9DFB-00F2-97C4-E4E6-A4ACBBFF11D7}"/>
              </a:ext>
            </a:extLst>
          </p:cNvPr>
          <p:cNvGrpSpPr/>
          <p:nvPr/>
        </p:nvGrpSpPr>
        <p:grpSpPr>
          <a:xfrm>
            <a:off x="8820955" y="2265967"/>
            <a:ext cx="277947" cy="578390"/>
            <a:chOff x="9733267" y="3947796"/>
            <a:chExt cx="370596" cy="771186"/>
          </a:xfrm>
        </p:grpSpPr>
        <p:sp>
          <p:nvSpPr>
            <p:cNvPr id="55" name="Graphic 111">
              <a:extLst>
                <a:ext uri="{FF2B5EF4-FFF2-40B4-BE49-F238E27FC236}">
                  <a16:creationId xmlns:a16="http://schemas.microsoft.com/office/drawing/2014/main" id="{C9358FD9-3A94-3128-A9F9-816EE79F6ABF}"/>
                </a:ext>
              </a:extLst>
            </p:cNvPr>
            <p:cNvSpPr/>
            <p:nvPr/>
          </p:nvSpPr>
          <p:spPr>
            <a:xfrm>
              <a:off x="9825876" y="3947796"/>
              <a:ext cx="277987" cy="771186"/>
            </a:xfrm>
            <a:custGeom>
              <a:avLst/>
              <a:gdLst>
                <a:gd name="connsiteX0" fmla="*/ 245991 w 247208"/>
                <a:gd name="connsiteY0" fmla="*/ 364808 h 685800"/>
                <a:gd name="connsiteX1" fmla="*/ 223131 w 247208"/>
                <a:gd name="connsiteY1" fmla="*/ 234315 h 685800"/>
                <a:gd name="connsiteX2" fmla="*/ 214558 w 247208"/>
                <a:gd name="connsiteY2" fmla="*/ 179070 h 685800"/>
                <a:gd name="connsiteX3" fmla="*/ 211701 w 247208"/>
                <a:gd name="connsiteY3" fmla="*/ 159068 h 685800"/>
                <a:gd name="connsiteX4" fmla="*/ 184078 w 247208"/>
                <a:gd name="connsiteY4" fmla="*/ 120968 h 685800"/>
                <a:gd name="connsiteX5" fmla="*/ 139311 w 247208"/>
                <a:gd name="connsiteY5" fmla="*/ 88582 h 685800"/>
                <a:gd name="connsiteX6" fmla="*/ 144073 w 247208"/>
                <a:gd name="connsiteY6" fmla="*/ 83820 h 685800"/>
                <a:gd name="connsiteX7" fmla="*/ 148836 w 247208"/>
                <a:gd name="connsiteY7" fmla="*/ 73343 h 685800"/>
                <a:gd name="connsiteX8" fmla="*/ 152646 w 247208"/>
                <a:gd name="connsiteY8" fmla="*/ 69532 h 685800"/>
                <a:gd name="connsiteX9" fmla="*/ 157408 w 247208"/>
                <a:gd name="connsiteY9" fmla="*/ 55245 h 685800"/>
                <a:gd name="connsiteX10" fmla="*/ 154551 w 247208"/>
                <a:gd name="connsiteY10" fmla="*/ 48577 h 685800"/>
                <a:gd name="connsiteX11" fmla="*/ 153598 w 247208"/>
                <a:gd name="connsiteY11" fmla="*/ 45720 h 685800"/>
                <a:gd name="connsiteX12" fmla="*/ 155503 w 247208"/>
                <a:gd name="connsiteY12" fmla="*/ 25718 h 685800"/>
                <a:gd name="connsiteX13" fmla="*/ 124071 w 247208"/>
                <a:gd name="connsiteY13" fmla="*/ 0 h 685800"/>
                <a:gd name="connsiteX14" fmla="*/ 97401 w 247208"/>
                <a:gd name="connsiteY14" fmla="*/ 15240 h 685800"/>
                <a:gd name="connsiteX15" fmla="*/ 93591 w 247208"/>
                <a:gd name="connsiteY15" fmla="*/ 44768 h 685800"/>
                <a:gd name="connsiteX16" fmla="*/ 92638 w 247208"/>
                <a:gd name="connsiteY16" fmla="*/ 47625 h 685800"/>
                <a:gd name="connsiteX17" fmla="*/ 89781 w 247208"/>
                <a:gd name="connsiteY17" fmla="*/ 54293 h 685800"/>
                <a:gd name="connsiteX18" fmla="*/ 94543 w 247208"/>
                <a:gd name="connsiteY18" fmla="*/ 68580 h 685800"/>
                <a:gd name="connsiteX19" fmla="*/ 98353 w 247208"/>
                <a:gd name="connsiteY19" fmla="*/ 72390 h 685800"/>
                <a:gd name="connsiteX20" fmla="*/ 103116 w 247208"/>
                <a:gd name="connsiteY20" fmla="*/ 82868 h 685800"/>
                <a:gd name="connsiteX21" fmla="*/ 107878 w 247208"/>
                <a:gd name="connsiteY21" fmla="*/ 87630 h 685800"/>
                <a:gd name="connsiteX22" fmla="*/ 63111 w 247208"/>
                <a:gd name="connsiteY22" fmla="*/ 120015 h 685800"/>
                <a:gd name="connsiteX23" fmla="*/ 35488 w 247208"/>
                <a:gd name="connsiteY23" fmla="*/ 158115 h 685800"/>
                <a:gd name="connsiteX24" fmla="*/ 32631 w 247208"/>
                <a:gd name="connsiteY24" fmla="*/ 178118 h 685800"/>
                <a:gd name="connsiteX25" fmla="*/ 24058 w 247208"/>
                <a:gd name="connsiteY25" fmla="*/ 233363 h 685800"/>
                <a:gd name="connsiteX26" fmla="*/ 1198 w 247208"/>
                <a:gd name="connsiteY26" fmla="*/ 363855 h 685800"/>
                <a:gd name="connsiteX27" fmla="*/ 10723 w 247208"/>
                <a:gd name="connsiteY27" fmla="*/ 393383 h 685800"/>
                <a:gd name="connsiteX28" fmla="*/ 17391 w 247208"/>
                <a:gd name="connsiteY28" fmla="*/ 387667 h 685800"/>
                <a:gd name="connsiteX29" fmla="*/ 17391 w 247208"/>
                <a:gd name="connsiteY29" fmla="*/ 366713 h 685800"/>
                <a:gd name="connsiteX30" fmla="*/ 24058 w 247208"/>
                <a:gd name="connsiteY30" fmla="*/ 341948 h 685800"/>
                <a:gd name="connsiteX31" fmla="*/ 58348 w 247208"/>
                <a:gd name="connsiteY31" fmla="*/ 228600 h 685800"/>
                <a:gd name="connsiteX32" fmla="*/ 63111 w 247208"/>
                <a:gd name="connsiteY32" fmla="*/ 200977 h 685800"/>
                <a:gd name="connsiteX33" fmla="*/ 71683 w 247208"/>
                <a:gd name="connsiteY33" fmla="*/ 260985 h 685800"/>
                <a:gd name="connsiteX34" fmla="*/ 66921 w 247208"/>
                <a:gd name="connsiteY34" fmla="*/ 305753 h 685800"/>
                <a:gd name="connsiteX35" fmla="*/ 60253 w 247208"/>
                <a:gd name="connsiteY35" fmla="*/ 376238 h 685800"/>
                <a:gd name="connsiteX36" fmla="*/ 67873 w 247208"/>
                <a:gd name="connsiteY36" fmla="*/ 455295 h 685800"/>
                <a:gd name="connsiteX37" fmla="*/ 69778 w 247208"/>
                <a:gd name="connsiteY37" fmla="*/ 501015 h 685800"/>
                <a:gd name="connsiteX38" fmla="*/ 82161 w 247208"/>
                <a:gd name="connsiteY38" fmla="*/ 616268 h 685800"/>
                <a:gd name="connsiteX39" fmla="*/ 75493 w 247208"/>
                <a:gd name="connsiteY39" fmla="*/ 676275 h 685800"/>
                <a:gd name="connsiteX40" fmla="*/ 78351 w 247208"/>
                <a:gd name="connsiteY40" fmla="*/ 683895 h 685800"/>
                <a:gd name="connsiteX41" fmla="*/ 103116 w 247208"/>
                <a:gd name="connsiteY41" fmla="*/ 683895 h 685800"/>
                <a:gd name="connsiteX42" fmla="*/ 109783 w 247208"/>
                <a:gd name="connsiteY42" fmla="*/ 676275 h 685800"/>
                <a:gd name="connsiteX43" fmla="*/ 105973 w 247208"/>
                <a:gd name="connsiteY43" fmla="*/ 633413 h 685800"/>
                <a:gd name="connsiteX44" fmla="*/ 104068 w 247208"/>
                <a:gd name="connsiteY44" fmla="*/ 523875 h 685800"/>
                <a:gd name="connsiteX45" fmla="*/ 112641 w 247208"/>
                <a:gd name="connsiteY45" fmla="*/ 459105 h 685800"/>
                <a:gd name="connsiteX46" fmla="*/ 119308 w 247208"/>
                <a:gd name="connsiteY46" fmla="*/ 373380 h 685800"/>
                <a:gd name="connsiteX47" fmla="*/ 124071 w 247208"/>
                <a:gd name="connsiteY47" fmla="*/ 367665 h 685800"/>
                <a:gd name="connsiteX48" fmla="*/ 128833 w 247208"/>
                <a:gd name="connsiteY48" fmla="*/ 373380 h 685800"/>
                <a:gd name="connsiteX49" fmla="*/ 135501 w 247208"/>
                <a:gd name="connsiteY49" fmla="*/ 459105 h 685800"/>
                <a:gd name="connsiteX50" fmla="*/ 144073 w 247208"/>
                <a:gd name="connsiteY50" fmla="*/ 523875 h 685800"/>
                <a:gd name="connsiteX51" fmla="*/ 142168 w 247208"/>
                <a:gd name="connsiteY51" fmla="*/ 635318 h 685800"/>
                <a:gd name="connsiteX52" fmla="*/ 138358 w 247208"/>
                <a:gd name="connsiteY52" fmla="*/ 678180 h 685800"/>
                <a:gd name="connsiteX53" fmla="*/ 145026 w 247208"/>
                <a:gd name="connsiteY53" fmla="*/ 685800 h 685800"/>
                <a:gd name="connsiteX54" fmla="*/ 169791 w 247208"/>
                <a:gd name="connsiteY54" fmla="*/ 685800 h 685800"/>
                <a:gd name="connsiteX55" fmla="*/ 172648 w 247208"/>
                <a:gd name="connsiteY55" fmla="*/ 678180 h 685800"/>
                <a:gd name="connsiteX56" fmla="*/ 165981 w 247208"/>
                <a:gd name="connsiteY56" fmla="*/ 618173 h 685800"/>
                <a:gd name="connsiteX57" fmla="*/ 178363 w 247208"/>
                <a:gd name="connsiteY57" fmla="*/ 502920 h 685800"/>
                <a:gd name="connsiteX58" fmla="*/ 180268 w 247208"/>
                <a:gd name="connsiteY58" fmla="*/ 457200 h 685800"/>
                <a:gd name="connsiteX59" fmla="*/ 187888 w 247208"/>
                <a:gd name="connsiteY59" fmla="*/ 378142 h 685800"/>
                <a:gd name="connsiteX60" fmla="*/ 181221 w 247208"/>
                <a:gd name="connsiteY60" fmla="*/ 307658 h 685800"/>
                <a:gd name="connsiteX61" fmla="*/ 176458 w 247208"/>
                <a:gd name="connsiteY61" fmla="*/ 262890 h 685800"/>
                <a:gd name="connsiteX62" fmla="*/ 185031 w 247208"/>
                <a:gd name="connsiteY62" fmla="*/ 202883 h 685800"/>
                <a:gd name="connsiteX63" fmla="*/ 189793 w 247208"/>
                <a:gd name="connsiteY63" fmla="*/ 230505 h 685800"/>
                <a:gd name="connsiteX64" fmla="*/ 224083 w 247208"/>
                <a:gd name="connsiteY64" fmla="*/ 343853 h 685800"/>
                <a:gd name="connsiteX65" fmla="*/ 230751 w 247208"/>
                <a:gd name="connsiteY65" fmla="*/ 368617 h 685800"/>
                <a:gd name="connsiteX66" fmla="*/ 230751 w 247208"/>
                <a:gd name="connsiteY66" fmla="*/ 389573 h 685800"/>
                <a:gd name="connsiteX67" fmla="*/ 237418 w 247208"/>
                <a:gd name="connsiteY67" fmla="*/ 395288 h 685800"/>
                <a:gd name="connsiteX68" fmla="*/ 245991 w 247208"/>
                <a:gd name="connsiteY68" fmla="*/ 364808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7208" h="685800">
                  <a:moveTo>
                    <a:pt x="245991" y="364808"/>
                  </a:moveTo>
                  <a:cubicBezTo>
                    <a:pt x="231703" y="307658"/>
                    <a:pt x="238371" y="275273"/>
                    <a:pt x="223131" y="234315"/>
                  </a:cubicBezTo>
                  <a:cubicBezTo>
                    <a:pt x="216463" y="215265"/>
                    <a:pt x="220273" y="207645"/>
                    <a:pt x="214558" y="179070"/>
                  </a:cubicBezTo>
                  <a:cubicBezTo>
                    <a:pt x="213606" y="172402"/>
                    <a:pt x="212653" y="165735"/>
                    <a:pt x="211701" y="159068"/>
                  </a:cubicBezTo>
                  <a:cubicBezTo>
                    <a:pt x="209796" y="140018"/>
                    <a:pt x="205033" y="125730"/>
                    <a:pt x="184078" y="120968"/>
                  </a:cubicBezTo>
                  <a:cubicBezTo>
                    <a:pt x="164076" y="116205"/>
                    <a:pt x="140263" y="114300"/>
                    <a:pt x="139311" y="88582"/>
                  </a:cubicBezTo>
                  <a:cubicBezTo>
                    <a:pt x="141216" y="86677"/>
                    <a:pt x="142168" y="84773"/>
                    <a:pt x="144073" y="83820"/>
                  </a:cubicBezTo>
                  <a:cubicBezTo>
                    <a:pt x="146931" y="80010"/>
                    <a:pt x="147883" y="77152"/>
                    <a:pt x="148836" y="73343"/>
                  </a:cubicBezTo>
                  <a:cubicBezTo>
                    <a:pt x="150741" y="73343"/>
                    <a:pt x="151693" y="71438"/>
                    <a:pt x="152646" y="69532"/>
                  </a:cubicBezTo>
                  <a:cubicBezTo>
                    <a:pt x="153598" y="63818"/>
                    <a:pt x="156456" y="60960"/>
                    <a:pt x="157408" y="55245"/>
                  </a:cubicBezTo>
                  <a:cubicBezTo>
                    <a:pt x="158361" y="51435"/>
                    <a:pt x="157408" y="48577"/>
                    <a:pt x="154551" y="48577"/>
                  </a:cubicBezTo>
                  <a:cubicBezTo>
                    <a:pt x="152646" y="48577"/>
                    <a:pt x="152646" y="47625"/>
                    <a:pt x="153598" y="45720"/>
                  </a:cubicBezTo>
                  <a:cubicBezTo>
                    <a:pt x="154551" y="41910"/>
                    <a:pt x="155503" y="33338"/>
                    <a:pt x="155503" y="25718"/>
                  </a:cubicBezTo>
                  <a:cubicBezTo>
                    <a:pt x="154551" y="7620"/>
                    <a:pt x="141216" y="0"/>
                    <a:pt x="124071" y="0"/>
                  </a:cubicBezTo>
                  <a:cubicBezTo>
                    <a:pt x="114546" y="0"/>
                    <a:pt x="97401" y="2857"/>
                    <a:pt x="97401" y="15240"/>
                  </a:cubicBezTo>
                  <a:cubicBezTo>
                    <a:pt x="87876" y="17145"/>
                    <a:pt x="92638" y="39052"/>
                    <a:pt x="93591" y="44768"/>
                  </a:cubicBezTo>
                  <a:cubicBezTo>
                    <a:pt x="93591" y="46673"/>
                    <a:pt x="93591" y="47625"/>
                    <a:pt x="92638" y="47625"/>
                  </a:cubicBezTo>
                  <a:cubicBezTo>
                    <a:pt x="90733" y="47625"/>
                    <a:pt x="88828" y="50482"/>
                    <a:pt x="89781" y="54293"/>
                  </a:cubicBezTo>
                  <a:cubicBezTo>
                    <a:pt x="91686" y="60007"/>
                    <a:pt x="93591" y="63818"/>
                    <a:pt x="94543" y="68580"/>
                  </a:cubicBezTo>
                  <a:cubicBezTo>
                    <a:pt x="95496" y="70485"/>
                    <a:pt x="95496" y="73343"/>
                    <a:pt x="98353" y="72390"/>
                  </a:cubicBezTo>
                  <a:cubicBezTo>
                    <a:pt x="99306" y="76200"/>
                    <a:pt x="100258" y="79057"/>
                    <a:pt x="103116" y="82868"/>
                  </a:cubicBezTo>
                  <a:cubicBezTo>
                    <a:pt x="105021" y="84773"/>
                    <a:pt x="105973" y="86677"/>
                    <a:pt x="107878" y="87630"/>
                  </a:cubicBezTo>
                  <a:cubicBezTo>
                    <a:pt x="105973" y="113348"/>
                    <a:pt x="82161" y="115252"/>
                    <a:pt x="63111" y="120015"/>
                  </a:cubicBezTo>
                  <a:cubicBezTo>
                    <a:pt x="42156" y="124777"/>
                    <a:pt x="37393" y="138113"/>
                    <a:pt x="35488" y="158115"/>
                  </a:cubicBezTo>
                  <a:cubicBezTo>
                    <a:pt x="34536" y="164783"/>
                    <a:pt x="34536" y="171450"/>
                    <a:pt x="32631" y="178118"/>
                  </a:cubicBezTo>
                  <a:cubicBezTo>
                    <a:pt x="26916" y="205740"/>
                    <a:pt x="31678" y="214313"/>
                    <a:pt x="24058" y="233363"/>
                  </a:cubicBezTo>
                  <a:cubicBezTo>
                    <a:pt x="8818" y="274320"/>
                    <a:pt x="14533" y="306705"/>
                    <a:pt x="1198" y="363855"/>
                  </a:cubicBezTo>
                  <a:cubicBezTo>
                    <a:pt x="-1659" y="374333"/>
                    <a:pt x="246" y="378142"/>
                    <a:pt x="10723" y="393383"/>
                  </a:cubicBezTo>
                  <a:cubicBezTo>
                    <a:pt x="15486" y="401003"/>
                    <a:pt x="20248" y="397192"/>
                    <a:pt x="17391" y="387667"/>
                  </a:cubicBezTo>
                  <a:cubicBezTo>
                    <a:pt x="14533" y="378142"/>
                    <a:pt x="15486" y="371475"/>
                    <a:pt x="17391" y="366713"/>
                  </a:cubicBezTo>
                  <a:cubicBezTo>
                    <a:pt x="20248" y="358140"/>
                    <a:pt x="24058" y="356235"/>
                    <a:pt x="24058" y="341948"/>
                  </a:cubicBezTo>
                  <a:cubicBezTo>
                    <a:pt x="25011" y="297180"/>
                    <a:pt x="50728" y="270510"/>
                    <a:pt x="58348" y="228600"/>
                  </a:cubicBezTo>
                  <a:cubicBezTo>
                    <a:pt x="60253" y="216218"/>
                    <a:pt x="61206" y="210502"/>
                    <a:pt x="63111" y="200977"/>
                  </a:cubicBezTo>
                  <a:cubicBezTo>
                    <a:pt x="68826" y="220027"/>
                    <a:pt x="75493" y="240030"/>
                    <a:pt x="71683" y="260985"/>
                  </a:cubicBezTo>
                  <a:cubicBezTo>
                    <a:pt x="68826" y="279083"/>
                    <a:pt x="70731" y="284798"/>
                    <a:pt x="66921" y="305753"/>
                  </a:cubicBezTo>
                  <a:cubicBezTo>
                    <a:pt x="62158" y="333375"/>
                    <a:pt x="60253" y="349567"/>
                    <a:pt x="60253" y="376238"/>
                  </a:cubicBezTo>
                  <a:cubicBezTo>
                    <a:pt x="60253" y="401955"/>
                    <a:pt x="63111" y="430530"/>
                    <a:pt x="67873" y="455295"/>
                  </a:cubicBezTo>
                  <a:cubicBezTo>
                    <a:pt x="70731" y="470535"/>
                    <a:pt x="71683" y="482917"/>
                    <a:pt x="69778" y="501015"/>
                  </a:cubicBezTo>
                  <a:cubicBezTo>
                    <a:pt x="65968" y="537210"/>
                    <a:pt x="65968" y="564833"/>
                    <a:pt x="82161" y="616268"/>
                  </a:cubicBezTo>
                  <a:cubicBezTo>
                    <a:pt x="88828" y="639128"/>
                    <a:pt x="88828" y="656273"/>
                    <a:pt x="75493" y="676275"/>
                  </a:cubicBezTo>
                  <a:cubicBezTo>
                    <a:pt x="73588" y="680085"/>
                    <a:pt x="73588" y="683895"/>
                    <a:pt x="78351" y="683895"/>
                  </a:cubicBezTo>
                  <a:lnTo>
                    <a:pt x="103116" y="683895"/>
                  </a:lnTo>
                  <a:cubicBezTo>
                    <a:pt x="107878" y="683895"/>
                    <a:pt x="109783" y="681038"/>
                    <a:pt x="109783" y="676275"/>
                  </a:cubicBezTo>
                  <a:cubicBezTo>
                    <a:pt x="109783" y="661035"/>
                    <a:pt x="110736" y="648653"/>
                    <a:pt x="105973" y="633413"/>
                  </a:cubicBezTo>
                  <a:cubicBezTo>
                    <a:pt x="94543" y="594360"/>
                    <a:pt x="114546" y="571500"/>
                    <a:pt x="104068" y="523875"/>
                  </a:cubicBezTo>
                  <a:cubicBezTo>
                    <a:pt x="100258" y="505778"/>
                    <a:pt x="111688" y="489585"/>
                    <a:pt x="112641" y="459105"/>
                  </a:cubicBezTo>
                  <a:cubicBezTo>
                    <a:pt x="113593" y="415290"/>
                    <a:pt x="118356" y="401955"/>
                    <a:pt x="119308" y="373380"/>
                  </a:cubicBezTo>
                  <a:cubicBezTo>
                    <a:pt x="119308" y="369570"/>
                    <a:pt x="121213" y="367665"/>
                    <a:pt x="124071" y="367665"/>
                  </a:cubicBezTo>
                  <a:cubicBezTo>
                    <a:pt x="125976" y="367665"/>
                    <a:pt x="127881" y="369570"/>
                    <a:pt x="128833" y="373380"/>
                  </a:cubicBezTo>
                  <a:cubicBezTo>
                    <a:pt x="129786" y="401955"/>
                    <a:pt x="135501" y="415290"/>
                    <a:pt x="135501" y="459105"/>
                  </a:cubicBezTo>
                  <a:cubicBezTo>
                    <a:pt x="135501" y="489585"/>
                    <a:pt x="147883" y="504825"/>
                    <a:pt x="144073" y="523875"/>
                  </a:cubicBezTo>
                  <a:cubicBezTo>
                    <a:pt x="133596" y="571500"/>
                    <a:pt x="154551" y="595313"/>
                    <a:pt x="142168" y="635318"/>
                  </a:cubicBezTo>
                  <a:cubicBezTo>
                    <a:pt x="138358" y="650558"/>
                    <a:pt x="139311" y="662940"/>
                    <a:pt x="138358" y="678180"/>
                  </a:cubicBezTo>
                  <a:cubicBezTo>
                    <a:pt x="138358" y="682943"/>
                    <a:pt x="140263" y="685800"/>
                    <a:pt x="145026" y="685800"/>
                  </a:cubicBezTo>
                  <a:lnTo>
                    <a:pt x="169791" y="685800"/>
                  </a:lnTo>
                  <a:cubicBezTo>
                    <a:pt x="174553" y="685800"/>
                    <a:pt x="175506" y="681038"/>
                    <a:pt x="172648" y="678180"/>
                  </a:cubicBezTo>
                  <a:cubicBezTo>
                    <a:pt x="159313" y="657225"/>
                    <a:pt x="158361" y="641033"/>
                    <a:pt x="165981" y="618173"/>
                  </a:cubicBezTo>
                  <a:cubicBezTo>
                    <a:pt x="181221" y="566738"/>
                    <a:pt x="182173" y="539115"/>
                    <a:pt x="178363" y="502920"/>
                  </a:cubicBezTo>
                  <a:cubicBezTo>
                    <a:pt x="176458" y="484823"/>
                    <a:pt x="177411" y="472440"/>
                    <a:pt x="180268" y="457200"/>
                  </a:cubicBezTo>
                  <a:cubicBezTo>
                    <a:pt x="185031" y="432435"/>
                    <a:pt x="187888" y="403860"/>
                    <a:pt x="187888" y="378142"/>
                  </a:cubicBezTo>
                  <a:cubicBezTo>
                    <a:pt x="187888" y="351473"/>
                    <a:pt x="185983" y="335280"/>
                    <a:pt x="181221" y="307658"/>
                  </a:cubicBezTo>
                  <a:cubicBezTo>
                    <a:pt x="177411" y="286703"/>
                    <a:pt x="179316" y="280035"/>
                    <a:pt x="176458" y="262890"/>
                  </a:cubicBezTo>
                  <a:cubicBezTo>
                    <a:pt x="172648" y="240983"/>
                    <a:pt x="178363" y="221933"/>
                    <a:pt x="185031" y="202883"/>
                  </a:cubicBezTo>
                  <a:cubicBezTo>
                    <a:pt x="186936" y="212408"/>
                    <a:pt x="187888" y="219075"/>
                    <a:pt x="189793" y="230505"/>
                  </a:cubicBezTo>
                  <a:cubicBezTo>
                    <a:pt x="196461" y="272415"/>
                    <a:pt x="222178" y="299085"/>
                    <a:pt x="224083" y="343853"/>
                  </a:cubicBezTo>
                  <a:cubicBezTo>
                    <a:pt x="224083" y="358140"/>
                    <a:pt x="227893" y="360045"/>
                    <a:pt x="230751" y="368617"/>
                  </a:cubicBezTo>
                  <a:cubicBezTo>
                    <a:pt x="232656" y="373380"/>
                    <a:pt x="232656" y="381000"/>
                    <a:pt x="230751" y="389573"/>
                  </a:cubicBezTo>
                  <a:cubicBezTo>
                    <a:pt x="227893" y="398145"/>
                    <a:pt x="232656" y="402908"/>
                    <a:pt x="237418" y="395288"/>
                  </a:cubicBezTo>
                  <a:cubicBezTo>
                    <a:pt x="246943" y="379095"/>
                    <a:pt x="248848" y="375285"/>
                    <a:pt x="245991" y="364808"/>
                  </a:cubicBezTo>
                  <a:close/>
                </a:path>
              </a:pathLst>
            </a:custGeom>
            <a:noFill/>
            <a:ln w="12700" cap="flat">
              <a:solidFill>
                <a:srgbClr val="0D4167"/>
              </a:solid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rgbClr val="5F5F5F"/>
                </a:solidFill>
                <a:effectLst/>
                <a:uLnTx/>
                <a:uFillTx/>
                <a:latin typeface="Arial" panose="020B0604020202020204"/>
              </a:endParaRPr>
            </a:p>
          </p:txBody>
        </p:sp>
        <p:grpSp>
          <p:nvGrpSpPr>
            <p:cNvPr id="56" name="Group 55">
              <a:extLst>
                <a:ext uri="{FF2B5EF4-FFF2-40B4-BE49-F238E27FC236}">
                  <a16:creationId xmlns:a16="http://schemas.microsoft.com/office/drawing/2014/main" id="{7250BA52-7E65-0A24-E98C-14588A7112B9}"/>
                </a:ext>
              </a:extLst>
            </p:cNvPr>
            <p:cNvGrpSpPr/>
            <p:nvPr/>
          </p:nvGrpSpPr>
          <p:grpSpPr>
            <a:xfrm>
              <a:off x="9826621" y="4008098"/>
              <a:ext cx="154776" cy="695083"/>
              <a:chOff x="9826621" y="4008098"/>
              <a:chExt cx="154776" cy="695083"/>
            </a:xfrm>
            <a:solidFill>
              <a:srgbClr val="ADCF3B"/>
            </a:solidFill>
          </p:grpSpPr>
          <p:sp>
            <p:nvSpPr>
              <p:cNvPr id="65" name="Oval 64">
                <a:extLst>
                  <a:ext uri="{FF2B5EF4-FFF2-40B4-BE49-F238E27FC236}">
                    <a16:creationId xmlns:a16="http://schemas.microsoft.com/office/drawing/2014/main" id="{2E928216-395A-9A3A-9C62-1D893AB058FF}"/>
                  </a:ext>
                </a:extLst>
              </p:cNvPr>
              <p:cNvSpPr/>
              <p:nvPr/>
            </p:nvSpPr>
            <p:spPr bwMode="auto">
              <a:xfrm flipH="1" flipV="1">
                <a:off x="9953965" y="4241537"/>
                <a:ext cx="27432" cy="27432"/>
              </a:xfrm>
              <a:prstGeom prst="ellipse">
                <a:avLst/>
              </a:prstGeom>
              <a:grp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en-GB" sz="1050" b="0" i="0" u="none" strike="noStrike" kern="0" cap="none" spc="0" normalizeH="0" baseline="0" noProof="0" dirty="0">
                  <a:ln>
                    <a:noFill/>
                  </a:ln>
                  <a:solidFill>
                    <a:srgbClr val="0D4167"/>
                  </a:solidFill>
                  <a:effectLst/>
                  <a:uLnTx/>
                  <a:uFillTx/>
                  <a:latin typeface="Arial" panose="020B0604020202020204"/>
                  <a:ea typeface="ＭＳ Ｐゴシック" charset="0"/>
                </a:endParaRPr>
              </a:p>
            </p:txBody>
          </p:sp>
          <p:sp>
            <p:nvSpPr>
              <p:cNvPr id="66" name="Oval 65">
                <a:extLst>
                  <a:ext uri="{FF2B5EF4-FFF2-40B4-BE49-F238E27FC236}">
                    <a16:creationId xmlns:a16="http://schemas.microsoft.com/office/drawing/2014/main" id="{F5014137-A2BB-FE1C-D2D2-B3EE6CD36559}"/>
                  </a:ext>
                </a:extLst>
              </p:cNvPr>
              <p:cNvSpPr/>
              <p:nvPr/>
            </p:nvSpPr>
            <p:spPr bwMode="auto">
              <a:xfrm flipH="1" flipV="1">
                <a:off x="9953965" y="4320896"/>
                <a:ext cx="27432" cy="27432"/>
              </a:xfrm>
              <a:prstGeom prst="ellipse">
                <a:avLst/>
              </a:prstGeom>
              <a:grp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en-GB" sz="1050" b="0" i="0" u="none" strike="noStrike" kern="0" cap="none" spc="0" normalizeH="0" baseline="0" noProof="0" dirty="0">
                  <a:ln>
                    <a:noFill/>
                  </a:ln>
                  <a:solidFill>
                    <a:srgbClr val="0D4167"/>
                  </a:solidFill>
                  <a:effectLst/>
                  <a:uLnTx/>
                  <a:uFillTx/>
                  <a:latin typeface="Arial" panose="020B0604020202020204"/>
                  <a:ea typeface="ＭＳ Ｐゴシック" charset="0"/>
                </a:endParaRPr>
              </a:p>
            </p:txBody>
          </p:sp>
          <p:sp>
            <p:nvSpPr>
              <p:cNvPr id="67" name="Oval 66">
                <a:extLst>
                  <a:ext uri="{FF2B5EF4-FFF2-40B4-BE49-F238E27FC236}">
                    <a16:creationId xmlns:a16="http://schemas.microsoft.com/office/drawing/2014/main" id="{54857AA0-AB04-C05D-553A-EDEF073B21D7}"/>
                  </a:ext>
                </a:extLst>
              </p:cNvPr>
              <p:cNvSpPr/>
              <p:nvPr/>
            </p:nvSpPr>
            <p:spPr bwMode="auto">
              <a:xfrm flipH="1" flipV="1">
                <a:off x="9953253" y="4051968"/>
                <a:ext cx="27432" cy="27432"/>
              </a:xfrm>
              <a:prstGeom prst="ellipse">
                <a:avLst/>
              </a:prstGeom>
              <a:grp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en-GB" sz="1050" b="0" i="0" u="none" strike="noStrike" kern="0" cap="none" spc="0" normalizeH="0" baseline="0" noProof="0" dirty="0">
                  <a:ln>
                    <a:noFill/>
                  </a:ln>
                  <a:solidFill>
                    <a:srgbClr val="0D4167"/>
                  </a:solidFill>
                  <a:effectLst/>
                  <a:uLnTx/>
                  <a:uFillTx/>
                  <a:latin typeface="Arial" panose="020B0604020202020204"/>
                  <a:ea typeface="ＭＳ Ｐゴシック" charset="0"/>
                </a:endParaRPr>
              </a:p>
            </p:txBody>
          </p:sp>
          <p:sp>
            <p:nvSpPr>
              <p:cNvPr id="68" name="Oval 67">
                <a:extLst>
                  <a:ext uri="{FF2B5EF4-FFF2-40B4-BE49-F238E27FC236}">
                    <a16:creationId xmlns:a16="http://schemas.microsoft.com/office/drawing/2014/main" id="{7AA66E34-1B24-862F-7DAB-356FC4FBDBE4}"/>
                  </a:ext>
                </a:extLst>
              </p:cNvPr>
              <p:cNvSpPr/>
              <p:nvPr/>
            </p:nvSpPr>
            <p:spPr bwMode="auto">
              <a:xfrm flipH="1" flipV="1">
                <a:off x="9952633" y="4008098"/>
                <a:ext cx="27432" cy="27432"/>
              </a:xfrm>
              <a:prstGeom prst="ellipse">
                <a:avLst/>
              </a:prstGeom>
              <a:grp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en-GB" sz="1050" b="0" i="0" u="none" strike="noStrike" kern="0" cap="none" spc="0" normalizeH="0" baseline="0" noProof="0" dirty="0">
                  <a:ln>
                    <a:noFill/>
                  </a:ln>
                  <a:solidFill>
                    <a:srgbClr val="0D4167"/>
                  </a:solidFill>
                  <a:effectLst/>
                  <a:uLnTx/>
                  <a:uFillTx/>
                  <a:latin typeface="Arial" panose="020B0604020202020204"/>
                  <a:ea typeface="ＭＳ Ｐゴシック" charset="0"/>
                </a:endParaRPr>
              </a:p>
            </p:txBody>
          </p:sp>
          <p:sp>
            <p:nvSpPr>
              <p:cNvPr id="69" name="Oval 68">
                <a:extLst>
                  <a:ext uri="{FF2B5EF4-FFF2-40B4-BE49-F238E27FC236}">
                    <a16:creationId xmlns:a16="http://schemas.microsoft.com/office/drawing/2014/main" id="{FCD4D7B5-CF80-8416-3682-B2DA31E1B49E}"/>
                  </a:ext>
                </a:extLst>
              </p:cNvPr>
              <p:cNvSpPr/>
              <p:nvPr/>
            </p:nvSpPr>
            <p:spPr bwMode="auto">
              <a:xfrm flipH="1" flipV="1">
                <a:off x="9851944" y="4221068"/>
                <a:ext cx="27432" cy="27432"/>
              </a:xfrm>
              <a:prstGeom prst="ellipse">
                <a:avLst/>
              </a:prstGeom>
              <a:grp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en-GB" sz="1050" b="0" i="0" u="none" strike="noStrike" kern="0" cap="none" spc="0" normalizeH="0" baseline="0" noProof="0" dirty="0">
                  <a:ln>
                    <a:noFill/>
                  </a:ln>
                  <a:solidFill>
                    <a:srgbClr val="0D4167"/>
                  </a:solidFill>
                  <a:effectLst/>
                  <a:uLnTx/>
                  <a:uFillTx/>
                  <a:latin typeface="Arial" panose="020B0604020202020204"/>
                  <a:ea typeface="ＭＳ Ｐゴシック" charset="0"/>
                </a:endParaRPr>
              </a:p>
            </p:txBody>
          </p:sp>
          <p:sp>
            <p:nvSpPr>
              <p:cNvPr id="70" name="Oval 69">
                <a:extLst>
                  <a:ext uri="{FF2B5EF4-FFF2-40B4-BE49-F238E27FC236}">
                    <a16:creationId xmlns:a16="http://schemas.microsoft.com/office/drawing/2014/main" id="{9E399DCE-8E8E-6D41-E741-7B316C8B87F5}"/>
                  </a:ext>
                </a:extLst>
              </p:cNvPr>
              <p:cNvSpPr/>
              <p:nvPr/>
            </p:nvSpPr>
            <p:spPr bwMode="auto">
              <a:xfrm flipH="1" flipV="1">
                <a:off x="9826621" y="4345865"/>
                <a:ext cx="27432" cy="27432"/>
              </a:xfrm>
              <a:prstGeom prst="ellipse">
                <a:avLst/>
              </a:prstGeom>
              <a:grp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en-GB" sz="1050" b="0" i="0" u="none" strike="noStrike" kern="0" cap="none" spc="0" normalizeH="0" baseline="0" noProof="0" dirty="0">
                  <a:ln>
                    <a:noFill/>
                  </a:ln>
                  <a:solidFill>
                    <a:srgbClr val="0D4167"/>
                  </a:solidFill>
                  <a:effectLst/>
                  <a:uLnTx/>
                  <a:uFillTx/>
                  <a:latin typeface="Arial" panose="020B0604020202020204"/>
                  <a:ea typeface="ＭＳ Ｐゴシック" charset="0"/>
                </a:endParaRPr>
              </a:p>
            </p:txBody>
          </p:sp>
          <p:sp>
            <p:nvSpPr>
              <p:cNvPr id="71" name="Oval 70">
                <a:extLst>
                  <a:ext uri="{FF2B5EF4-FFF2-40B4-BE49-F238E27FC236}">
                    <a16:creationId xmlns:a16="http://schemas.microsoft.com/office/drawing/2014/main" id="{B34B7538-DEF8-C0D8-0B0B-2626892CE9A6}"/>
                  </a:ext>
                </a:extLst>
              </p:cNvPr>
              <p:cNvSpPr/>
              <p:nvPr/>
            </p:nvSpPr>
            <p:spPr bwMode="auto">
              <a:xfrm flipH="1" flipV="1">
                <a:off x="9911371" y="4552240"/>
                <a:ext cx="27432" cy="27432"/>
              </a:xfrm>
              <a:prstGeom prst="ellipse">
                <a:avLst/>
              </a:prstGeom>
              <a:grp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en-GB" sz="1050" b="0" i="0" u="none" strike="noStrike" kern="0" cap="none" spc="0" normalizeH="0" baseline="0" noProof="0" dirty="0">
                  <a:ln>
                    <a:noFill/>
                  </a:ln>
                  <a:solidFill>
                    <a:srgbClr val="0D4167"/>
                  </a:solidFill>
                  <a:effectLst/>
                  <a:uLnTx/>
                  <a:uFillTx/>
                  <a:latin typeface="Arial" panose="020B0604020202020204"/>
                  <a:ea typeface="ＭＳ Ｐゴシック" charset="0"/>
                </a:endParaRPr>
              </a:p>
            </p:txBody>
          </p:sp>
          <p:sp>
            <p:nvSpPr>
              <p:cNvPr id="72" name="Oval 71">
                <a:extLst>
                  <a:ext uri="{FF2B5EF4-FFF2-40B4-BE49-F238E27FC236}">
                    <a16:creationId xmlns:a16="http://schemas.microsoft.com/office/drawing/2014/main" id="{1006BDE0-19DA-2936-A4C2-80FE15FE9344}"/>
                  </a:ext>
                </a:extLst>
              </p:cNvPr>
              <p:cNvSpPr/>
              <p:nvPr/>
            </p:nvSpPr>
            <p:spPr bwMode="auto">
              <a:xfrm flipH="1" flipV="1">
                <a:off x="9921912" y="4675749"/>
                <a:ext cx="27432" cy="27432"/>
              </a:xfrm>
              <a:prstGeom prst="ellipse">
                <a:avLst/>
              </a:prstGeom>
              <a:grp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defTabSz="685800" eaLnBrk="0" fontAlgn="base" latinLnBrk="0" hangingPunct="0">
                  <a:lnSpc>
                    <a:spcPct val="100000"/>
                  </a:lnSpc>
                  <a:spcBef>
                    <a:spcPct val="0"/>
                  </a:spcBef>
                  <a:spcAft>
                    <a:spcPct val="0"/>
                  </a:spcAft>
                  <a:buClrTx/>
                  <a:buSzTx/>
                  <a:buFontTx/>
                  <a:buNone/>
                  <a:tabLst/>
                  <a:defRPr/>
                </a:pPr>
                <a:endParaRPr kumimoji="0" lang="en-GB" sz="1050" b="0" i="0" u="none" strike="noStrike" kern="0" cap="none" spc="0" normalizeH="0" baseline="0" noProof="0" dirty="0">
                  <a:ln>
                    <a:noFill/>
                  </a:ln>
                  <a:solidFill>
                    <a:srgbClr val="0D4167"/>
                  </a:solidFill>
                  <a:effectLst/>
                  <a:uLnTx/>
                  <a:uFillTx/>
                  <a:latin typeface="Arial" panose="020B0604020202020204"/>
                  <a:ea typeface="ＭＳ Ｐゴシック" charset="0"/>
                </a:endParaRPr>
              </a:p>
            </p:txBody>
          </p:sp>
        </p:grpSp>
        <p:sp>
          <p:nvSpPr>
            <p:cNvPr id="57" name="Graphic 175">
              <a:extLst>
                <a:ext uri="{FF2B5EF4-FFF2-40B4-BE49-F238E27FC236}">
                  <a16:creationId xmlns:a16="http://schemas.microsoft.com/office/drawing/2014/main" id="{7A050F9E-2D2B-C03A-7703-4E5E7E0ACD7E}"/>
                </a:ext>
              </a:extLst>
            </p:cNvPr>
            <p:cNvSpPr/>
            <p:nvPr/>
          </p:nvSpPr>
          <p:spPr>
            <a:xfrm rot="2580680">
              <a:off x="10025735" y="3966697"/>
              <a:ext cx="51125" cy="68799"/>
            </a:xfrm>
            <a:custGeom>
              <a:avLst/>
              <a:gdLst>
                <a:gd name="connsiteX0" fmla="*/ 0 w 77152"/>
                <a:gd name="connsiteY0" fmla="*/ 55245 h 103822"/>
                <a:gd name="connsiteX1" fmla="*/ 26670 w 77152"/>
                <a:gd name="connsiteY1" fmla="*/ 60960 h 103822"/>
                <a:gd name="connsiteX2" fmla="*/ 29527 w 77152"/>
                <a:gd name="connsiteY2" fmla="*/ 62865 h 103822"/>
                <a:gd name="connsiteX3" fmla="*/ 30480 w 77152"/>
                <a:gd name="connsiteY3" fmla="*/ 67627 h 103822"/>
                <a:gd name="connsiteX4" fmla="*/ 17145 w 77152"/>
                <a:gd name="connsiteY4" fmla="*/ 103823 h 103822"/>
                <a:gd name="connsiteX5" fmla="*/ 60960 w 77152"/>
                <a:gd name="connsiteY5" fmla="*/ 58102 h 103822"/>
                <a:gd name="connsiteX6" fmla="*/ 40957 w 77152"/>
                <a:gd name="connsiteY6" fmla="*/ 53340 h 103822"/>
                <a:gd name="connsiteX7" fmla="*/ 38100 w 77152"/>
                <a:gd name="connsiteY7" fmla="*/ 49530 h 103822"/>
                <a:gd name="connsiteX8" fmla="*/ 39052 w 77152"/>
                <a:gd name="connsiteY8" fmla="*/ 44768 h 103822"/>
                <a:gd name="connsiteX9" fmla="*/ 77152 w 77152"/>
                <a:gd name="connsiteY9" fmla="*/ 7620 h 103822"/>
                <a:gd name="connsiteX10" fmla="*/ 38100 w 77152"/>
                <a:gd name="connsiteY10" fmla="*/ 0 h 103822"/>
                <a:gd name="connsiteX11" fmla="*/ 0 w 77152"/>
                <a:gd name="connsiteY11" fmla="*/ 55245 h 10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152" h="103822">
                  <a:moveTo>
                    <a:pt x="0" y="55245"/>
                  </a:moveTo>
                  <a:lnTo>
                    <a:pt x="26670" y="60960"/>
                  </a:lnTo>
                  <a:cubicBezTo>
                    <a:pt x="28575" y="60007"/>
                    <a:pt x="29527" y="62865"/>
                    <a:pt x="29527" y="62865"/>
                  </a:cubicBezTo>
                  <a:cubicBezTo>
                    <a:pt x="30480" y="64770"/>
                    <a:pt x="30480" y="64770"/>
                    <a:pt x="30480" y="67627"/>
                  </a:cubicBezTo>
                  <a:lnTo>
                    <a:pt x="17145" y="103823"/>
                  </a:lnTo>
                  <a:lnTo>
                    <a:pt x="60960" y="58102"/>
                  </a:lnTo>
                  <a:lnTo>
                    <a:pt x="40957" y="53340"/>
                  </a:lnTo>
                  <a:cubicBezTo>
                    <a:pt x="39052" y="54293"/>
                    <a:pt x="38100" y="51435"/>
                    <a:pt x="38100" y="49530"/>
                  </a:cubicBezTo>
                  <a:cubicBezTo>
                    <a:pt x="37148" y="47625"/>
                    <a:pt x="37148" y="44768"/>
                    <a:pt x="39052" y="44768"/>
                  </a:cubicBezTo>
                  <a:lnTo>
                    <a:pt x="77152" y="7620"/>
                  </a:lnTo>
                  <a:lnTo>
                    <a:pt x="38100" y="0"/>
                  </a:lnTo>
                  <a:lnTo>
                    <a:pt x="0" y="55245"/>
                  </a:lnTo>
                  <a:close/>
                </a:path>
              </a:pathLst>
            </a:custGeom>
            <a:solidFill>
              <a:srgbClr val="F85110"/>
            </a:solidFill>
            <a:ln w="7168" cap="rnd">
              <a:solidFill>
                <a:srgbClr val="F85110"/>
              </a:solidFill>
              <a:prstDash val="solid"/>
              <a:round/>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rgbClr val="5F5F5F"/>
                </a:solidFill>
                <a:effectLst/>
                <a:uLnTx/>
                <a:uFillTx/>
                <a:latin typeface="Arial" panose="020B0604020202020204"/>
              </a:endParaRPr>
            </a:p>
          </p:txBody>
        </p:sp>
        <p:sp>
          <p:nvSpPr>
            <p:cNvPr id="58" name="Graphic 175">
              <a:extLst>
                <a:ext uri="{FF2B5EF4-FFF2-40B4-BE49-F238E27FC236}">
                  <a16:creationId xmlns:a16="http://schemas.microsoft.com/office/drawing/2014/main" id="{1DCBE7CA-A952-9C3F-6273-211585F08F90}"/>
                </a:ext>
              </a:extLst>
            </p:cNvPr>
            <p:cNvSpPr/>
            <p:nvPr/>
          </p:nvSpPr>
          <p:spPr>
            <a:xfrm>
              <a:off x="9952623" y="4154852"/>
              <a:ext cx="51125" cy="68799"/>
            </a:xfrm>
            <a:custGeom>
              <a:avLst/>
              <a:gdLst>
                <a:gd name="connsiteX0" fmla="*/ 0 w 77152"/>
                <a:gd name="connsiteY0" fmla="*/ 55245 h 103822"/>
                <a:gd name="connsiteX1" fmla="*/ 26670 w 77152"/>
                <a:gd name="connsiteY1" fmla="*/ 60960 h 103822"/>
                <a:gd name="connsiteX2" fmla="*/ 29527 w 77152"/>
                <a:gd name="connsiteY2" fmla="*/ 62865 h 103822"/>
                <a:gd name="connsiteX3" fmla="*/ 30480 w 77152"/>
                <a:gd name="connsiteY3" fmla="*/ 67627 h 103822"/>
                <a:gd name="connsiteX4" fmla="*/ 17145 w 77152"/>
                <a:gd name="connsiteY4" fmla="*/ 103823 h 103822"/>
                <a:gd name="connsiteX5" fmla="*/ 60960 w 77152"/>
                <a:gd name="connsiteY5" fmla="*/ 58102 h 103822"/>
                <a:gd name="connsiteX6" fmla="*/ 40957 w 77152"/>
                <a:gd name="connsiteY6" fmla="*/ 53340 h 103822"/>
                <a:gd name="connsiteX7" fmla="*/ 38100 w 77152"/>
                <a:gd name="connsiteY7" fmla="*/ 49530 h 103822"/>
                <a:gd name="connsiteX8" fmla="*/ 39052 w 77152"/>
                <a:gd name="connsiteY8" fmla="*/ 44768 h 103822"/>
                <a:gd name="connsiteX9" fmla="*/ 77152 w 77152"/>
                <a:gd name="connsiteY9" fmla="*/ 7620 h 103822"/>
                <a:gd name="connsiteX10" fmla="*/ 38100 w 77152"/>
                <a:gd name="connsiteY10" fmla="*/ 0 h 103822"/>
                <a:gd name="connsiteX11" fmla="*/ 0 w 77152"/>
                <a:gd name="connsiteY11" fmla="*/ 55245 h 10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152" h="103822">
                  <a:moveTo>
                    <a:pt x="0" y="55245"/>
                  </a:moveTo>
                  <a:lnTo>
                    <a:pt x="26670" y="60960"/>
                  </a:lnTo>
                  <a:cubicBezTo>
                    <a:pt x="28575" y="60007"/>
                    <a:pt x="29527" y="62865"/>
                    <a:pt x="29527" y="62865"/>
                  </a:cubicBezTo>
                  <a:cubicBezTo>
                    <a:pt x="30480" y="64770"/>
                    <a:pt x="30480" y="64770"/>
                    <a:pt x="30480" y="67627"/>
                  </a:cubicBezTo>
                  <a:lnTo>
                    <a:pt x="17145" y="103823"/>
                  </a:lnTo>
                  <a:lnTo>
                    <a:pt x="60960" y="58102"/>
                  </a:lnTo>
                  <a:lnTo>
                    <a:pt x="40957" y="53340"/>
                  </a:lnTo>
                  <a:cubicBezTo>
                    <a:pt x="39052" y="54293"/>
                    <a:pt x="38100" y="51435"/>
                    <a:pt x="38100" y="49530"/>
                  </a:cubicBezTo>
                  <a:cubicBezTo>
                    <a:pt x="37148" y="47625"/>
                    <a:pt x="37148" y="44768"/>
                    <a:pt x="39052" y="44768"/>
                  </a:cubicBezTo>
                  <a:lnTo>
                    <a:pt x="77152" y="7620"/>
                  </a:lnTo>
                  <a:lnTo>
                    <a:pt x="38100" y="0"/>
                  </a:lnTo>
                  <a:lnTo>
                    <a:pt x="0" y="55245"/>
                  </a:lnTo>
                  <a:close/>
                </a:path>
              </a:pathLst>
            </a:custGeom>
            <a:solidFill>
              <a:srgbClr val="F85110"/>
            </a:solidFill>
            <a:ln w="7168" cap="rnd">
              <a:solidFill>
                <a:srgbClr val="F85110"/>
              </a:solidFill>
              <a:prstDash val="solid"/>
              <a:round/>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rgbClr val="5F5F5F"/>
                </a:solidFill>
                <a:effectLst/>
                <a:uLnTx/>
                <a:uFillTx/>
                <a:latin typeface="Arial" panose="020B0604020202020204"/>
              </a:endParaRPr>
            </a:p>
          </p:txBody>
        </p:sp>
        <p:sp>
          <p:nvSpPr>
            <p:cNvPr id="59" name="Graphic 175">
              <a:extLst>
                <a:ext uri="{FF2B5EF4-FFF2-40B4-BE49-F238E27FC236}">
                  <a16:creationId xmlns:a16="http://schemas.microsoft.com/office/drawing/2014/main" id="{B3063EA9-1E40-F3AF-65AA-C077EFEED131}"/>
                </a:ext>
              </a:extLst>
            </p:cNvPr>
            <p:cNvSpPr/>
            <p:nvPr/>
          </p:nvSpPr>
          <p:spPr>
            <a:xfrm rot="5154349">
              <a:off x="10003210" y="4337222"/>
              <a:ext cx="51125" cy="68799"/>
            </a:xfrm>
            <a:custGeom>
              <a:avLst/>
              <a:gdLst>
                <a:gd name="connsiteX0" fmla="*/ 0 w 77152"/>
                <a:gd name="connsiteY0" fmla="*/ 55245 h 103822"/>
                <a:gd name="connsiteX1" fmla="*/ 26670 w 77152"/>
                <a:gd name="connsiteY1" fmla="*/ 60960 h 103822"/>
                <a:gd name="connsiteX2" fmla="*/ 29527 w 77152"/>
                <a:gd name="connsiteY2" fmla="*/ 62865 h 103822"/>
                <a:gd name="connsiteX3" fmla="*/ 30480 w 77152"/>
                <a:gd name="connsiteY3" fmla="*/ 67627 h 103822"/>
                <a:gd name="connsiteX4" fmla="*/ 17145 w 77152"/>
                <a:gd name="connsiteY4" fmla="*/ 103823 h 103822"/>
                <a:gd name="connsiteX5" fmla="*/ 60960 w 77152"/>
                <a:gd name="connsiteY5" fmla="*/ 58102 h 103822"/>
                <a:gd name="connsiteX6" fmla="*/ 40957 w 77152"/>
                <a:gd name="connsiteY6" fmla="*/ 53340 h 103822"/>
                <a:gd name="connsiteX7" fmla="*/ 38100 w 77152"/>
                <a:gd name="connsiteY7" fmla="*/ 49530 h 103822"/>
                <a:gd name="connsiteX8" fmla="*/ 39052 w 77152"/>
                <a:gd name="connsiteY8" fmla="*/ 44768 h 103822"/>
                <a:gd name="connsiteX9" fmla="*/ 77152 w 77152"/>
                <a:gd name="connsiteY9" fmla="*/ 7620 h 103822"/>
                <a:gd name="connsiteX10" fmla="*/ 38100 w 77152"/>
                <a:gd name="connsiteY10" fmla="*/ 0 h 103822"/>
                <a:gd name="connsiteX11" fmla="*/ 0 w 77152"/>
                <a:gd name="connsiteY11" fmla="*/ 55245 h 10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152" h="103822">
                  <a:moveTo>
                    <a:pt x="0" y="55245"/>
                  </a:moveTo>
                  <a:lnTo>
                    <a:pt x="26670" y="60960"/>
                  </a:lnTo>
                  <a:cubicBezTo>
                    <a:pt x="28575" y="60007"/>
                    <a:pt x="29527" y="62865"/>
                    <a:pt x="29527" y="62865"/>
                  </a:cubicBezTo>
                  <a:cubicBezTo>
                    <a:pt x="30480" y="64770"/>
                    <a:pt x="30480" y="64770"/>
                    <a:pt x="30480" y="67627"/>
                  </a:cubicBezTo>
                  <a:lnTo>
                    <a:pt x="17145" y="103823"/>
                  </a:lnTo>
                  <a:lnTo>
                    <a:pt x="60960" y="58102"/>
                  </a:lnTo>
                  <a:lnTo>
                    <a:pt x="40957" y="53340"/>
                  </a:lnTo>
                  <a:cubicBezTo>
                    <a:pt x="39052" y="54293"/>
                    <a:pt x="38100" y="51435"/>
                    <a:pt x="38100" y="49530"/>
                  </a:cubicBezTo>
                  <a:cubicBezTo>
                    <a:pt x="37148" y="47625"/>
                    <a:pt x="37148" y="44768"/>
                    <a:pt x="39052" y="44768"/>
                  </a:cubicBezTo>
                  <a:lnTo>
                    <a:pt x="77152" y="7620"/>
                  </a:lnTo>
                  <a:lnTo>
                    <a:pt x="38100" y="0"/>
                  </a:lnTo>
                  <a:lnTo>
                    <a:pt x="0" y="55245"/>
                  </a:lnTo>
                  <a:close/>
                </a:path>
              </a:pathLst>
            </a:custGeom>
            <a:solidFill>
              <a:srgbClr val="F85110"/>
            </a:solidFill>
            <a:ln w="7168" cap="rnd">
              <a:solidFill>
                <a:srgbClr val="F85110"/>
              </a:solidFill>
              <a:prstDash val="solid"/>
              <a:round/>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rgbClr val="5F5F5F"/>
                </a:solidFill>
                <a:effectLst/>
                <a:uLnTx/>
                <a:uFillTx/>
                <a:latin typeface="Arial" panose="020B0604020202020204"/>
              </a:endParaRPr>
            </a:p>
          </p:txBody>
        </p:sp>
        <p:sp>
          <p:nvSpPr>
            <p:cNvPr id="60" name="Graphic 175">
              <a:extLst>
                <a:ext uri="{FF2B5EF4-FFF2-40B4-BE49-F238E27FC236}">
                  <a16:creationId xmlns:a16="http://schemas.microsoft.com/office/drawing/2014/main" id="{78AFF440-BA17-3ADF-7834-1DDB0BB2E184}"/>
                </a:ext>
              </a:extLst>
            </p:cNvPr>
            <p:cNvSpPr/>
            <p:nvPr/>
          </p:nvSpPr>
          <p:spPr>
            <a:xfrm rot="18786244" flipH="1">
              <a:off x="9858211" y="4010796"/>
              <a:ext cx="51125" cy="68799"/>
            </a:xfrm>
            <a:custGeom>
              <a:avLst/>
              <a:gdLst>
                <a:gd name="connsiteX0" fmla="*/ 0 w 77152"/>
                <a:gd name="connsiteY0" fmla="*/ 55245 h 103822"/>
                <a:gd name="connsiteX1" fmla="*/ 26670 w 77152"/>
                <a:gd name="connsiteY1" fmla="*/ 60960 h 103822"/>
                <a:gd name="connsiteX2" fmla="*/ 29527 w 77152"/>
                <a:gd name="connsiteY2" fmla="*/ 62865 h 103822"/>
                <a:gd name="connsiteX3" fmla="*/ 30480 w 77152"/>
                <a:gd name="connsiteY3" fmla="*/ 67627 h 103822"/>
                <a:gd name="connsiteX4" fmla="*/ 17145 w 77152"/>
                <a:gd name="connsiteY4" fmla="*/ 103823 h 103822"/>
                <a:gd name="connsiteX5" fmla="*/ 60960 w 77152"/>
                <a:gd name="connsiteY5" fmla="*/ 58102 h 103822"/>
                <a:gd name="connsiteX6" fmla="*/ 40957 w 77152"/>
                <a:gd name="connsiteY6" fmla="*/ 53340 h 103822"/>
                <a:gd name="connsiteX7" fmla="*/ 38100 w 77152"/>
                <a:gd name="connsiteY7" fmla="*/ 49530 h 103822"/>
                <a:gd name="connsiteX8" fmla="*/ 39052 w 77152"/>
                <a:gd name="connsiteY8" fmla="*/ 44768 h 103822"/>
                <a:gd name="connsiteX9" fmla="*/ 77152 w 77152"/>
                <a:gd name="connsiteY9" fmla="*/ 7620 h 103822"/>
                <a:gd name="connsiteX10" fmla="*/ 38100 w 77152"/>
                <a:gd name="connsiteY10" fmla="*/ 0 h 103822"/>
                <a:gd name="connsiteX11" fmla="*/ 0 w 77152"/>
                <a:gd name="connsiteY11" fmla="*/ 55245 h 10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152" h="103822">
                  <a:moveTo>
                    <a:pt x="0" y="55245"/>
                  </a:moveTo>
                  <a:lnTo>
                    <a:pt x="26670" y="60960"/>
                  </a:lnTo>
                  <a:cubicBezTo>
                    <a:pt x="28575" y="60007"/>
                    <a:pt x="29527" y="62865"/>
                    <a:pt x="29527" y="62865"/>
                  </a:cubicBezTo>
                  <a:cubicBezTo>
                    <a:pt x="30480" y="64770"/>
                    <a:pt x="30480" y="64770"/>
                    <a:pt x="30480" y="67627"/>
                  </a:cubicBezTo>
                  <a:lnTo>
                    <a:pt x="17145" y="103823"/>
                  </a:lnTo>
                  <a:lnTo>
                    <a:pt x="60960" y="58102"/>
                  </a:lnTo>
                  <a:lnTo>
                    <a:pt x="40957" y="53340"/>
                  </a:lnTo>
                  <a:cubicBezTo>
                    <a:pt x="39052" y="54293"/>
                    <a:pt x="38100" y="51435"/>
                    <a:pt x="38100" y="49530"/>
                  </a:cubicBezTo>
                  <a:cubicBezTo>
                    <a:pt x="37148" y="47625"/>
                    <a:pt x="37148" y="44768"/>
                    <a:pt x="39052" y="44768"/>
                  </a:cubicBezTo>
                  <a:lnTo>
                    <a:pt x="77152" y="7620"/>
                  </a:lnTo>
                  <a:lnTo>
                    <a:pt x="38100" y="0"/>
                  </a:lnTo>
                  <a:lnTo>
                    <a:pt x="0" y="55245"/>
                  </a:lnTo>
                  <a:close/>
                </a:path>
              </a:pathLst>
            </a:custGeom>
            <a:solidFill>
              <a:srgbClr val="F85110"/>
            </a:solidFill>
            <a:ln w="7168" cap="rnd">
              <a:solidFill>
                <a:srgbClr val="F85110"/>
              </a:solidFill>
              <a:prstDash val="solid"/>
              <a:round/>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rgbClr val="5F5F5F"/>
                </a:solidFill>
                <a:effectLst/>
                <a:uLnTx/>
                <a:uFillTx/>
                <a:latin typeface="Arial" panose="020B0604020202020204"/>
              </a:endParaRPr>
            </a:p>
          </p:txBody>
        </p:sp>
        <p:sp>
          <p:nvSpPr>
            <p:cNvPr id="61" name="Graphic 175">
              <a:extLst>
                <a:ext uri="{FF2B5EF4-FFF2-40B4-BE49-F238E27FC236}">
                  <a16:creationId xmlns:a16="http://schemas.microsoft.com/office/drawing/2014/main" id="{442FD4B5-B35D-41AF-110F-7DBB12270F50}"/>
                </a:ext>
              </a:extLst>
            </p:cNvPr>
            <p:cNvSpPr/>
            <p:nvPr/>
          </p:nvSpPr>
          <p:spPr>
            <a:xfrm rot="19843819" flipH="1">
              <a:off x="9777296" y="4152540"/>
              <a:ext cx="51125" cy="68799"/>
            </a:xfrm>
            <a:custGeom>
              <a:avLst/>
              <a:gdLst>
                <a:gd name="connsiteX0" fmla="*/ 0 w 77152"/>
                <a:gd name="connsiteY0" fmla="*/ 55245 h 103822"/>
                <a:gd name="connsiteX1" fmla="*/ 26670 w 77152"/>
                <a:gd name="connsiteY1" fmla="*/ 60960 h 103822"/>
                <a:gd name="connsiteX2" fmla="*/ 29527 w 77152"/>
                <a:gd name="connsiteY2" fmla="*/ 62865 h 103822"/>
                <a:gd name="connsiteX3" fmla="*/ 30480 w 77152"/>
                <a:gd name="connsiteY3" fmla="*/ 67627 h 103822"/>
                <a:gd name="connsiteX4" fmla="*/ 17145 w 77152"/>
                <a:gd name="connsiteY4" fmla="*/ 103823 h 103822"/>
                <a:gd name="connsiteX5" fmla="*/ 60960 w 77152"/>
                <a:gd name="connsiteY5" fmla="*/ 58102 h 103822"/>
                <a:gd name="connsiteX6" fmla="*/ 40957 w 77152"/>
                <a:gd name="connsiteY6" fmla="*/ 53340 h 103822"/>
                <a:gd name="connsiteX7" fmla="*/ 38100 w 77152"/>
                <a:gd name="connsiteY7" fmla="*/ 49530 h 103822"/>
                <a:gd name="connsiteX8" fmla="*/ 39052 w 77152"/>
                <a:gd name="connsiteY8" fmla="*/ 44768 h 103822"/>
                <a:gd name="connsiteX9" fmla="*/ 77152 w 77152"/>
                <a:gd name="connsiteY9" fmla="*/ 7620 h 103822"/>
                <a:gd name="connsiteX10" fmla="*/ 38100 w 77152"/>
                <a:gd name="connsiteY10" fmla="*/ 0 h 103822"/>
                <a:gd name="connsiteX11" fmla="*/ 0 w 77152"/>
                <a:gd name="connsiteY11" fmla="*/ 55245 h 10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152" h="103822">
                  <a:moveTo>
                    <a:pt x="0" y="55245"/>
                  </a:moveTo>
                  <a:lnTo>
                    <a:pt x="26670" y="60960"/>
                  </a:lnTo>
                  <a:cubicBezTo>
                    <a:pt x="28575" y="60007"/>
                    <a:pt x="29527" y="62865"/>
                    <a:pt x="29527" y="62865"/>
                  </a:cubicBezTo>
                  <a:cubicBezTo>
                    <a:pt x="30480" y="64770"/>
                    <a:pt x="30480" y="64770"/>
                    <a:pt x="30480" y="67627"/>
                  </a:cubicBezTo>
                  <a:lnTo>
                    <a:pt x="17145" y="103823"/>
                  </a:lnTo>
                  <a:lnTo>
                    <a:pt x="60960" y="58102"/>
                  </a:lnTo>
                  <a:lnTo>
                    <a:pt x="40957" y="53340"/>
                  </a:lnTo>
                  <a:cubicBezTo>
                    <a:pt x="39052" y="54293"/>
                    <a:pt x="38100" y="51435"/>
                    <a:pt x="38100" y="49530"/>
                  </a:cubicBezTo>
                  <a:cubicBezTo>
                    <a:pt x="37148" y="47625"/>
                    <a:pt x="37148" y="44768"/>
                    <a:pt x="39052" y="44768"/>
                  </a:cubicBezTo>
                  <a:lnTo>
                    <a:pt x="77152" y="7620"/>
                  </a:lnTo>
                  <a:lnTo>
                    <a:pt x="38100" y="0"/>
                  </a:lnTo>
                  <a:lnTo>
                    <a:pt x="0" y="55245"/>
                  </a:lnTo>
                  <a:close/>
                </a:path>
              </a:pathLst>
            </a:custGeom>
            <a:solidFill>
              <a:srgbClr val="F85110"/>
            </a:solidFill>
            <a:ln w="7168" cap="rnd">
              <a:solidFill>
                <a:srgbClr val="F85110"/>
              </a:solidFill>
              <a:prstDash val="solid"/>
              <a:round/>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rgbClr val="5F5F5F"/>
                </a:solidFill>
                <a:effectLst/>
                <a:uLnTx/>
                <a:uFillTx/>
                <a:latin typeface="Arial" panose="020B0604020202020204"/>
              </a:endParaRPr>
            </a:p>
          </p:txBody>
        </p:sp>
        <p:sp>
          <p:nvSpPr>
            <p:cNvPr id="62" name="Graphic 175">
              <a:extLst>
                <a:ext uri="{FF2B5EF4-FFF2-40B4-BE49-F238E27FC236}">
                  <a16:creationId xmlns:a16="http://schemas.microsoft.com/office/drawing/2014/main" id="{FF2EE6A3-0E8B-6960-3CE7-6E4734059C4B}"/>
                </a:ext>
              </a:extLst>
            </p:cNvPr>
            <p:cNvSpPr/>
            <p:nvPr/>
          </p:nvSpPr>
          <p:spPr>
            <a:xfrm rot="17817491" flipH="1">
              <a:off x="9742104" y="4313385"/>
              <a:ext cx="51125" cy="68799"/>
            </a:xfrm>
            <a:custGeom>
              <a:avLst/>
              <a:gdLst>
                <a:gd name="connsiteX0" fmla="*/ 0 w 77152"/>
                <a:gd name="connsiteY0" fmla="*/ 55245 h 103822"/>
                <a:gd name="connsiteX1" fmla="*/ 26670 w 77152"/>
                <a:gd name="connsiteY1" fmla="*/ 60960 h 103822"/>
                <a:gd name="connsiteX2" fmla="*/ 29527 w 77152"/>
                <a:gd name="connsiteY2" fmla="*/ 62865 h 103822"/>
                <a:gd name="connsiteX3" fmla="*/ 30480 w 77152"/>
                <a:gd name="connsiteY3" fmla="*/ 67627 h 103822"/>
                <a:gd name="connsiteX4" fmla="*/ 17145 w 77152"/>
                <a:gd name="connsiteY4" fmla="*/ 103823 h 103822"/>
                <a:gd name="connsiteX5" fmla="*/ 60960 w 77152"/>
                <a:gd name="connsiteY5" fmla="*/ 58102 h 103822"/>
                <a:gd name="connsiteX6" fmla="*/ 40957 w 77152"/>
                <a:gd name="connsiteY6" fmla="*/ 53340 h 103822"/>
                <a:gd name="connsiteX7" fmla="*/ 38100 w 77152"/>
                <a:gd name="connsiteY7" fmla="*/ 49530 h 103822"/>
                <a:gd name="connsiteX8" fmla="*/ 39052 w 77152"/>
                <a:gd name="connsiteY8" fmla="*/ 44768 h 103822"/>
                <a:gd name="connsiteX9" fmla="*/ 77152 w 77152"/>
                <a:gd name="connsiteY9" fmla="*/ 7620 h 103822"/>
                <a:gd name="connsiteX10" fmla="*/ 38100 w 77152"/>
                <a:gd name="connsiteY10" fmla="*/ 0 h 103822"/>
                <a:gd name="connsiteX11" fmla="*/ 0 w 77152"/>
                <a:gd name="connsiteY11" fmla="*/ 55245 h 10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152" h="103822">
                  <a:moveTo>
                    <a:pt x="0" y="55245"/>
                  </a:moveTo>
                  <a:lnTo>
                    <a:pt x="26670" y="60960"/>
                  </a:lnTo>
                  <a:cubicBezTo>
                    <a:pt x="28575" y="60007"/>
                    <a:pt x="29527" y="62865"/>
                    <a:pt x="29527" y="62865"/>
                  </a:cubicBezTo>
                  <a:cubicBezTo>
                    <a:pt x="30480" y="64770"/>
                    <a:pt x="30480" y="64770"/>
                    <a:pt x="30480" y="67627"/>
                  </a:cubicBezTo>
                  <a:lnTo>
                    <a:pt x="17145" y="103823"/>
                  </a:lnTo>
                  <a:lnTo>
                    <a:pt x="60960" y="58102"/>
                  </a:lnTo>
                  <a:lnTo>
                    <a:pt x="40957" y="53340"/>
                  </a:lnTo>
                  <a:cubicBezTo>
                    <a:pt x="39052" y="54293"/>
                    <a:pt x="38100" y="51435"/>
                    <a:pt x="38100" y="49530"/>
                  </a:cubicBezTo>
                  <a:cubicBezTo>
                    <a:pt x="37148" y="47625"/>
                    <a:pt x="37148" y="44768"/>
                    <a:pt x="39052" y="44768"/>
                  </a:cubicBezTo>
                  <a:lnTo>
                    <a:pt x="77152" y="7620"/>
                  </a:lnTo>
                  <a:lnTo>
                    <a:pt x="38100" y="0"/>
                  </a:lnTo>
                  <a:lnTo>
                    <a:pt x="0" y="55245"/>
                  </a:lnTo>
                  <a:close/>
                </a:path>
              </a:pathLst>
            </a:custGeom>
            <a:solidFill>
              <a:srgbClr val="F85110"/>
            </a:solidFill>
            <a:ln w="7168" cap="rnd">
              <a:solidFill>
                <a:srgbClr val="F85110"/>
              </a:solidFill>
              <a:prstDash val="solid"/>
              <a:round/>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rgbClr val="5F5F5F"/>
                </a:solidFill>
                <a:effectLst/>
                <a:uLnTx/>
                <a:uFillTx/>
                <a:latin typeface="Arial" panose="020B0604020202020204"/>
              </a:endParaRPr>
            </a:p>
          </p:txBody>
        </p:sp>
        <p:sp>
          <p:nvSpPr>
            <p:cNvPr id="63" name="Graphic 175">
              <a:extLst>
                <a:ext uri="{FF2B5EF4-FFF2-40B4-BE49-F238E27FC236}">
                  <a16:creationId xmlns:a16="http://schemas.microsoft.com/office/drawing/2014/main" id="{08539C51-8A36-17A6-1856-FC7A2C489FF7}"/>
                </a:ext>
              </a:extLst>
            </p:cNvPr>
            <p:cNvSpPr/>
            <p:nvPr/>
          </p:nvSpPr>
          <p:spPr>
            <a:xfrm rot="18828603" flipH="1">
              <a:off x="9824836" y="4508031"/>
              <a:ext cx="51125" cy="68799"/>
            </a:xfrm>
            <a:custGeom>
              <a:avLst/>
              <a:gdLst>
                <a:gd name="connsiteX0" fmla="*/ 0 w 77152"/>
                <a:gd name="connsiteY0" fmla="*/ 55245 h 103822"/>
                <a:gd name="connsiteX1" fmla="*/ 26670 w 77152"/>
                <a:gd name="connsiteY1" fmla="*/ 60960 h 103822"/>
                <a:gd name="connsiteX2" fmla="*/ 29527 w 77152"/>
                <a:gd name="connsiteY2" fmla="*/ 62865 h 103822"/>
                <a:gd name="connsiteX3" fmla="*/ 30480 w 77152"/>
                <a:gd name="connsiteY3" fmla="*/ 67627 h 103822"/>
                <a:gd name="connsiteX4" fmla="*/ 17145 w 77152"/>
                <a:gd name="connsiteY4" fmla="*/ 103823 h 103822"/>
                <a:gd name="connsiteX5" fmla="*/ 60960 w 77152"/>
                <a:gd name="connsiteY5" fmla="*/ 58102 h 103822"/>
                <a:gd name="connsiteX6" fmla="*/ 40957 w 77152"/>
                <a:gd name="connsiteY6" fmla="*/ 53340 h 103822"/>
                <a:gd name="connsiteX7" fmla="*/ 38100 w 77152"/>
                <a:gd name="connsiteY7" fmla="*/ 49530 h 103822"/>
                <a:gd name="connsiteX8" fmla="*/ 39052 w 77152"/>
                <a:gd name="connsiteY8" fmla="*/ 44768 h 103822"/>
                <a:gd name="connsiteX9" fmla="*/ 77152 w 77152"/>
                <a:gd name="connsiteY9" fmla="*/ 7620 h 103822"/>
                <a:gd name="connsiteX10" fmla="*/ 38100 w 77152"/>
                <a:gd name="connsiteY10" fmla="*/ 0 h 103822"/>
                <a:gd name="connsiteX11" fmla="*/ 0 w 77152"/>
                <a:gd name="connsiteY11" fmla="*/ 55245 h 10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152" h="103822">
                  <a:moveTo>
                    <a:pt x="0" y="55245"/>
                  </a:moveTo>
                  <a:lnTo>
                    <a:pt x="26670" y="60960"/>
                  </a:lnTo>
                  <a:cubicBezTo>
                    <a:pt x="28575" y="60007"/>
                    <a:pt x="29527" y="62865"/>
                    <a:pt x="29527" y="62865"/>
                  </a:cubicBezTo>
                  <a:cubicBezTo>
                    <a:pt x="30480" y="64770"/>
                    <a:pt x="30480" y="64770"/>
                    <a:pt x="30480" y="67627"/>
                  </a:cubicBezTo>
                  <a:lnTo>
                    <a:pt x="17145" y="103823"/>
                  </a:lnTo>
                  <a:lnTo>
                    <a:pt x="60960" y="58102"/>
                  </a:lnTo>
                  <a:lnTo>
                    <a:pt x="40957" y="53340"/>
                  </a:lnTo>
                  <a:cubicBezTo>
                    <a:pt x="39052" y="54293"/>
                    <a:pt x="38100" y="51435"/>
                    <a:pt x="38100" y="49530"/>
                  </a:cubicBezTo>
                  <a:cubicBezTo>
                    <a:pt x="37148" y="47625"/>
                    <a:pt x="37148" y="44768"/>
                    <a:pt x="39052" y="44768"/>
                  </a:cubicBezTo>
                  <a:lnTo>
                    <a:pt x="77152" y="7620"/>
                  </a:lnTo>
                  <a:lnTo>
                    <a:pt x="38100" y="0"/>
                  </a:lnTo>
                  <a:lnTo>
                    <a:pt x="0" y="55245"/>
                  </a:lnTo>
                  <a:close/>
                </a:path>
              </a:pathLst>
            </a:custGeom>
            <a:solidFill>
              <a:srgbClr val="F85110"/>
            </a:solidFill>
            <a:ln w="7168" cap="rnd">
              <a:solidFill>
                <a:srgbClr val="F85110"/>
              </a:solidFill>
              <a:prstDash val="solid"/>
              <a:round/>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rgbClr val="5F5F5F"/>
                </a:solidFill>
                <a:effectLst/>
                <a:uLnTx/>
                <a:uFillTx/>
                <a:latin typeface="Arial" panose="020B0604020202020204"/>
              </a:endParaRPr>
            </a:p>
          </p:txBody>
        </p:sp>
        <p:sp>
          <p:nvSpPr>
            <p:cNvPr id="64" name="Graphic 175">
              <a:extLst>
                <a:ext uri="{FF2B5EF4-FFF2-40B4-BE49-F238E27FC236}">
                  <a16:creationId xmlns:a16="http://schemas.microsoft.com/office/drawing/2014/main" id="{66DE6BDD-1CA1-C12C-9AAA-3487AD2CFB03}"/>
                </a:ext>
              </a:extLst>
            </p:cNvPr>
            <p:cNvSpPr/>
            <p:nvPr/>
          </p:nvSpPr>
          <p:spPr>
            <a:xfrm rot="17794086" flipH="1">
              <a:off x="9839724" y="4646818"/>
              <a:ext cx="51125" cy="68799"/>
            </a:xfrm>
            <a:custGeom>
              <a:avLst/>
              <a:gdLst>
                <a:gd name="connsiteX0" fmla="*/ 0 w 77152"/>
                <a:gd name="connsiteY0" fmla="*/ 55245 h 103822"/>
                <a:gd name="connsiteX1" fmla="*/ 26670 w 77152"/>
                <a:gd name="connsiteY1" fmla="*/ 60960 h 103822"/>
                <a:gd name="connsiteX2" fmla="*/ 29527 w 77152"/>
                <a:gd name="connsiteY2" fmla="*/ 62865 h 103822"/>
                <a:gd name="connsiteX3" fmla="*/ 30480 w 77152"/>
                <a:gd name="connsiteY3" fmla="*/ 67627 h 103822"/>
                <a:gd name="connsiteX4" fmla="*/ 17145 w 77152"/>
                <a:gd name="connsiteY4" fmla="*/ 103823 h 103822"/>
                <a:gd name="connsiteX5" fmla="*/ 60960 w 77152"/>
                <a:gd name="connsiteY5" fmla="*/ 58102 h 103822"/>
                <a:gd name="connsiteX6" fmla="*/ 40957 w 77152"/>
                <a:gd name="connsiteY6" fmla="*/ 53340 h 103822"/>
                <a:gd name="connsiteX7" fmla="*/ 38100 w 77152"/>
                <a:gd name="connsiteY7" fmla="*/ 49530 h 103822"/>
                <a:gd name="connsiteX8" fmla="*/ 39052 w 77152"/>
                <a:gd name="connsiteY8" fmla="*/ 44768 h 103822"/>
                <a:gd name="connsiteX9" fmla="*/ 77152 w 77152"/>
                <a:gd name="connsiteY9" fmla="*/ 7620 h 103822"/>
                <a:gd name="connsiteX10" fmla="*/ 38100 w 77152"/>
                <a:gd name="connsiteY10" fmla="*/ 0 h 103822"/>
                <a:gd name="connsiteX11" fmla="*/ 0 w 77152"/>
                <a:gd name="connsiteY11" fmla="*/ 55245 h 10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152" h="103822">
                  <a:moveTo>
                    <a:pt x="0" y="55245"/>
                  </a:moveTo>
                  <a:lnTo>
                    <a:pt x="26670" y="60960"/>
                  </a:lnTo>
                  <a:cubicBezTo>
                    <a:pt x="28575" y="60007"/>
                    <a:pt x="29527" y="62865"/>
                    <a:pt x="29527" y="62865"/>
                  </a:cubicBezTo>
                  <a:cubicBezTo>
                    <a:pt x="30480" y="64770"/>
                    <a:pt x="30480" y="64770"/>
                    <a:pt x="30480" y="67627"/>
                  </a:cubicBezTo>
                  <a:lnTo>
                    <a:pt x="17145" y="103823"/>
                  </a:lnTo>
                  <a:lnTo>
                    <a:pt x="60960" y="58102"/>
                  </a:lnTo>
                  <a:lnTo>
                    <a:pt x="40957" y="53340"/>
                  </a:lnTo>
                  <a:cubicBezTo>
                    <a:pt x="39052" y="54293"/>
                    <a:pt x="38100" y="51435"/>
                    <a:pt x="38100" y="49530"/>
                  </a:cubicBezTo>
                  <a:cubicBezTo>
                    <a:pt x="37148" y="47625"/>
                    <a:pt x="37148" y="44768"/>
                    <a:pt x="39052" y="44768"/>
                  </a:cubicBezTo>
                  <a:lnTo>
                    <a:pt x="77152" y="7620"/>
                  </a:lnTo>
                  <a:lnTo>
                    <a:pt x="38100" y="0"/>
                  </a:lnTo>
                  <a:lnTo>
                    <a:pt x="0" y="55245"/>
                  </a:lnTo>
                  <a:close/>
                </a:path>
              </a:pathLst>
            </a:custGeom>
            <a:solidFill>
              <a:srgbClr val="F85110"/>
            </a:solidFill>
            <a:ln w="7168" cap="rnd">
              <a:solidFill>
                <a:srgbClr val="F85110"/>
              </a:solidFill>
              <a:prstDash val="solid"/>
              <a:round/>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rgbClr val="5F5F5F"/>
                </a:solidFill>
                <a:effectLst/>
                <a:uLnTx/>
                <a:uFillTx/>
                <a:latin typeface="Arial" panose="020B0604020202020204"/>
              </a:endParaRPr>
            </a:p>
          </p:txBody>
        </p:sp>
      </p:grpSp>
      <p:grpSp>
        <p:nvGrpSpPr>
          <p:cNvPr id="73" name="Graphic 85">
            <a:extLst>
              <a:ext uri="{FF2B5EF4-FFF2-40B4-BE49-F238E27FC236}">
                <a16:creationId xmlns:a16="http://schemas.microsoft.com/office/drawing/2014/main" id="{4494E1F9-1818-748F-4B91-DBD83F5E8D68}"/>
              </a:ext>
            </a:extLst>
          </p:cNvPr>
          <p:cNvGrpSpPr/>
          <p:nvPr/>
        </p:nvGrpSpPr>
        <p:grpSpPr>
          <a:xfrm rot="5400000">
            <a:off x="6070549" y="2284986"/>
            <a:ext cx="203958" cy="202156"/>
            <a:chOff x="4219132" y="3929312"/>
            <a:chExt cx="539115" cy="534352"/>
          </a:xfrm>
          <a:solidFill>
            <a:srgbClr val="FFFFFF"/>
          </a:solidFill>
        </p:grpSpPr>
        <p:sp>
          <p:nvSpPr>
            <p:cNvPr id="74" name="Freeform 87">
              <a:extLst>
                <a:ext uri="{FF2B5EF4-FFF2-40B4-BE49-F238E27FC236}">
                  <a16:creationId xmlns:a16="http://schemas.microsoft.com/office/drawing/2014/main" id="{700DA8F9-5CC5-5A6D-EE98-8AEE82DC38C5}"/>
                </a:ext>
              </a:extLst>
            </p:cNvPr>
            <p:cNvSpPr/>
            <p:nvPr/>
          </p:nvSpPr>
          <p:spPr>
            <a:xfrm>
              <a:off x="4542981" y="4248399"/>
              <a:ext cx="100250" cy="100250"/>
            </a:xfrm>
            <a:custGeom>
              <a:avLst/>
              <a:gdLst>
                <a:gd name="connsiteX0" fmla="*/ 47625 w 100250"/>
                <a:gd name="connsiteY0" fmla="*/ 0 h 100250"/>
                <a:gd name="connsiteX1" fmla="*/ 95250 w 100250"/>
                <a:gd name="connsiteY1" fmla="*/ 47625 h 100250"/>
                <a:gd name="connsiteX2" fmla="*/ 95250 w 100250"/>
                <a:gd name="connsiteY2" fmla="*/ 71438 h 100250"/>
                <a:gd name="connsiteX3" fmla="*/ 71438 w 100250"/>
                <a:gd name="connsiteY3" fmla="*/ 95250 h 100250"/>
                <a:gd name="connsiteX4" fmla="*/ 47625 w 100250"/>
                <a:gd name="connsiteY4" fmla="*/ 95250 h 100250"/>
                <a:gd name="connsiteX5" fmla="*/ 0 w 100250"/>
                <a:gd name="connsiteY5" fmla="*/ 47625 h 1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50" h="100250">
                  <a:moveTo>
                    <a:pt x="47625" y="0"/>
                  </a:moveTo>
                  <a:lnTo>
                    <a:pt x="95250" y="47625"/>
                  </a:lnTo>
                  <a:cubicBezTo>
                    <a:pt x="101918" y="54292"/>
                    <a:pt x="101918" y="64770"/>
                    <a:pt x="95250" y="71438"/>
                  </a:cubicBezTo>
                  <a:lnTo>
                    <a:pt x="71438" y="95250"/>
                  </a:lnTo>
                  <a:cubicBezTo>
                    <a:pt x="64770" y="101917"/>
                    <a:pt x="54293" y="101917"/>
                    <a:pt x="47625" y="95250"/>
                  </a:cubicBezTo>
                  <a:lnTo>
                    <a:pt x="0" y="47625"/>
                  </a:lnTo>
                </a:path>
              </a:pathLst>
            </a:custGeom>
            <a:solidFill>
              <a:srgbClr val="FFFFFF"/>
            </a:solidFill>
            <a:ln w="15875" cap="rnd">
              <a:solidFill>
                <a:srgbClr val="0D4167"/>
              </a:solidFill>
              <a:prstDash val="solid"/>
              <a:miter/>
            </a:ln>
          </p:spPr>
          <p:txBody>
            <a:bodyPr rtlCol="0" anchor="ctr"/>
            <a:lstStyle/>
            <a:p>
              <a:pPr defTabSz="457200"/>
              <a:endParaRPr lang="en-GB" sz="1350" dirty="0">
                <a:solidFill>
                  <a:srgbClr val="5F5F5F"/>
                </a:solidFill>
                <a:latin typeface="Arial" panose="020B0604020202020204"/>
              </a:endParaRPr>
            </a:p>
          </p:txBody>
        </p:sp>
        <p:sp>
          <p:nvSpPr>
            <p:cNvPr id="75" name="Freeform 88">
              <a:extLst>
                <a:ext uri="{FF2B5EF4-FFF2-40B4-BE49-F238E27FC236}">
                  <a16:creationId xmlns:a16="http://schemas.microsoft.com/office/drawing/2014/main" id="{084B721B-6E9C-898D-3EFE-AAB97160B377}"/>
                </a:ext>
              </a:extLst>
            </p:cNvPr>
            <p:cNvSpPr/>
            <p:nvPr/>
          </p:nvSpPr>
          <p:spPr>
            <a:xfrm>
              <a:off x="4291521" y="3995986"/>
              <a:ext cx="316229" cy="315277"/>
            </a:xfrm>
            <a:custGeom>
              <a:avLst/>
              <a:gdLst>
                <a:gd name="connsiteX0" fmla="*/ 0 w 316229"/>
                <a:gd name="connsiteY0" fmla="*/ 96203 h 315277"/>
                <a:gd name="connsiteX1" fmla="*/ 96203 w 316229"/>
                <a:gd name="connsiteY1" fmla="*/ 0 h 315277"/>
                <a:gd name="connsiteX2" fmla="*/ 310515 w 316229"/>
                <a:gd name="connsiteY2" fmla="*/ 214313 h 315277"/>
                <a:gd name="connsiteX3" fmla="*/ 310515 w 316229"/>
                <a:gd name="connsiteY3" fmla="*/ 240983 h 315277"/>
                <a:gd name="connsiteX4" fmla="*/ 241935 w 316229"/>
                <a:gd name="connsiteY4" fmla="*/ 309563 h 315277"/>
                <a:gd name="connsiteX5" fmla="*/ 215265 w 316229"/>
                <a:gd name="connsiteY5" fmla="*/ 309563 h 315277"/>
                <a:gd name="connsiteX6" fmla="*/ 0 w 316229"/>
                <a:gd name="connsiteY6" fmla="*/ 96203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29" h="315277">
                  <a:moveTo>
                    <a:pt x="0" y="96203"/>
                  </a:moveTo>
                  <a:lnTo>
                    <a:pt x="96203" y="0"/>
                  </a:lnTo>
                  <a:lnTo>
                    <a:pt x="310515" y="214313"/>
                  </a:lnTo>
                  <a:cubicBezTo>
                    <a:pt x="318135" y="221933"/>
                    <a:pt x="318135" y="233363"/>
                    <a:pt x="310515" y="240983"/>
                  </a:cubicBezTo>
                  <a:lnTo>
                    <a:pt x="241935" y="309563"/>
                  </a:lnTo>
                  <a:cubicBezTo>
                    <a:pt x="234315" y="317183"/>
                    <a:pt x="222885" y="317183"/>
                    <a:pt x="215265" y="309563"/>
                  </a:cubicBezTo>
                  <a:lnTo>
                    <a:pt x="0" y="96203"/>
                  </a:lnTo>
                  <a:close/>
                </a:path>
              </a:pathLst>
            </a:custGeom>
            <a:solidFill>
              <a:srgbClr val="FFFFFF"/>
            </a:solidFill>
            <a:ln w="15875" cap="rnd">
              <a:solidFill>
                <a:srgbClr val="0D4167"/>
              </a:solidFill>
              <a:prstDash val="solid"/>
              <a:miter/>
            </a:ln>
          </p:spPr>
          <p:txBody>
            <a:bodyPr rtlCol="0" anchor="ctr"/>
            <a:lstStyle/>
            <a:p>
              <a:pPr defTabSz="457200"/>
              <a:endParaRPr lang="en-GB" sz="1350" dirty="0">
                <a:solidFill>
                  <a:srgbClr val="5F5F5F"/>
                </a:solidFill>
                <a:latin typeface="Arial" panose="020B0604020202020204"/>
              </a:endParaRPr>
            </a:p>
          </p:txBody>
        </p:sp>
        <p:sp>
          <p:nvSpPr>
            <p:cNvPr id="76" name="Freeform 89">
              <a:extLst>
                <a:ext uri="{FF2B5EF4-FFF2-40B4-BE49-F238E27FC236}">
                  <a16:creationId xmlns:a16="http://schemas.microsoft.com/office/drawing/2014/main" id="{53CD1CF0-C7E9-17BA-CF7C-BFFF3C9D84C5}"/>
                </a:ext>
              </a:extLst>
            </p:cNvPr>
            <p:cNvSpPr/>
            <p:nvPr/>
          </p:nvSpPr>
          <p:spPr>
            <a:xfrm>
              <a:off x="4626802" y="4332219"/>
              <a:ext cx="131444" cy="131445"/>
            </a:xfrm>
            <a:custGeom>
              <a:avLst/>
              <a:gdLst>
                <a:gd name="connsiteX0" fmla="*/ 0 w 131444"/>
                <a:gd name="connsiteY0" fmla="*/ 0 h 131445"/>
                <a:gd name="connsiteX1" fmla="*/ 131445 w 131444"/>
                <a:gd name="connsiteY1" fmla="*/ 131445 h 131445"/>
              </a:gdLst>
              <a:ahLst/>
              <a:cxnLst>
                <a:cxn ang="0">
                  <a:pos x="connsiteX0" y="connsiteY0"/>
                </a:cxn>
                <a:cxn ang="0">
                  <a:pos x="connsiteX1" y="connsiteY1"/>
                </a:cxn>
              </a:cxnLst>
              <a:rect l="l" t="t" r="r" b="b"/>
              <a:pathLst>
                <a:path w="131444" h="131445">
                  <a:moveTo>
                    <a:pt x="0" y="0"/>
                  </a:moveTo>
                  <a:lnTo>
                    <a:pt x="131445" y="131445"/>
                  </a:lnTo>
                </a:path>
              </a:pathLst>
            </a:custGeom>
            <a:ln w="15875" cap="rnd">
              <a:solidFill>
                <a:srgbClr val="0D4167"/>
              </a:solidFill>
              <a:prstDash val="solid"/>
              <a:miter/>
            </a:ln>
          </p:spPr>
          <p:txBody>
            <a:bodyPr rtlCol="0" anchor="ctr"/>
            <a:lstStyle/>
            <a:p>
              <a:pPr defTabSz="457200"/>
              <a:endParaRPr lang="en-GB" sz="1350" dirty="0">
                <a:solidFill>
                  <a:srgbClr val="5F5F5F"/>
                </a:solidFill>
                <a:latin typeface="Arial" panose="020B0604020202020204"/>
              </a:endParaRPr>
            </a:p>
          </p:txBody>
        </p:sp>
        <p:sp>
          <p:nvSpPr>
            <p:cNvPr id="77" name="Freeform 90">
              <a:extLst>
                <a:ext uri="{FF2B5EF4-FFF2-40B4-BE49-F238E27FC236}">
                  <a16:creationId xmlns:a16="http://schemas.microsoft.com/office/drawing/2014/main" id="{13476D11-5C0B-69C4-2E30-3633E7BC0BF7}"/>
                </a:ext>
              </a:extLst>
            </p:cNvPr>
            <p:cNvSpPr/>
            <p:nvPr/>
          </p:nvSpPr>
          <p:spPr>
            <a:xfrm>
              <a:off x="4423919" y="4075044"/>
              <a:ext cx="39052" cy="39052"/>
            </a:xfrm>
            <a:custGeom>
              <a:avLst/>
              <a:gdLst>
                <a:gd name="connsiteX0" fmla="*/ 0 w 39052"/>
                <a:gd name="connsiteY0" fmla="*/ 39053 h 39052"/>
                <a:gd name="connsiteX1" fmla="*/ 39053 w 39052"/>
                <a:gd name="connsiteY1" fmla="*/ 0 h 39052"/>
              </a:gdLst>
              <a:ahLst/>
              <a:cxnLst>
                <a:cxn ang="0">
                  <a:pos x="connsiteX0" y="connsiteY0"/>
                </a:cxn>
                <a:cxn ang="0">
                  <a:pos x="connsiteX1" y="connsiteY1"/>
                </a:cxn>
              </a:cxnLst>
              <a:rect l="l" t="t" r="r" b="b"/>
              <a:pathLst>
                <a:path w="39052" h="39052">
                  <a:moveTo>
                    <a:pt x="0" y="39053"/>
                  </a:moveTo>
                  <a:lnTo>
                    <a:pt x="39053" y="0"/>
                  </a:lnTo>
                </a:path>
              </a:pathLst>
            </a:custGeom>
            <a:ln w="15875" cap="rnd">
              <a:solidFill>
                <a:srgbClr val="0D4167"/>
              </a:solidFill>
              <a:prstDash val="solid"/>
              <a:miter/>
            </a:ln>
          </p:spPr>
          <p:txBody>
            <a:bodyPr rtlCol="0" anchor="ctr"/>
            <a:lstStyle/>
            <a:p>
              <a:pPr defTabSz="457200"/>
              <a:endParaRPr lang="en-GB" sz="1350" dirty="0">
                <a:solidFill>
                  <a:srgbClr val="5F5F5F"/>
                </a:solidFill>
                <a:latin typeface="Arial" panose="020B0604020202020204"/>
              </a:endParaRPr>
            </a:p>
          </p:txBody>
        </p:sp>
        <p:sp>
          <p:nvSpPr>
            <p:cNvPr id="78" name="Freeform 91">
              <a:extLst>
                <a:ext uri="{FF2B5EF4-FFF2-40B4-BE49-F238E27FC236}">
                  <a16:creationId xmlns:a16="http://schemas.microsoft.com/office/drawing/2014/main" id="{2FCA7389-350D-28D6-9D97-A46D56587857}"/>
                </a:ext>
              </a:extLst>
            </p:cNvPr>
            <p:cNvSpPr/>
            <p:nvPr/>
          </p:nvSpPr>
          <p:spPr>
            <a:xfrm>
              <a:off x="4382962" y="4034087"/>
              <a:ext cx="39052" cy="39052"/>
            </a:xfrm>
            <a:custGeom>
              <a:avLst/>
              <a:gdLst>
                <a:gd name="connsiteX0" fmla="*/ 0 w 39052"/>
                <a:gd name="connsiteY0" fmla="*/ 39053 h 39052"/>
                <a:gd name="connsiteX1" fmla="*/ 39053 w 39052"/>
                <a:gd name="connsiteY1" fmla="*/ 0 h 39052"/>
              </a:gdLst>
              <a:ahLst/>
              <a:cxnLst>
                <a:cxn ang="0">
                  <a:pos x="connsiteX0" y="connsiteY0"/>
                </a:cxn>
                <a:cxn ang="0">
                  <a:pos x="connsiteX1" y="connsiteY1"/>
                </a:cxn>
              </a:cxnLst>
              <a:rect l="l" t="t" r="r" b="b"/>
              <a:pathLst>
                <a:path w="39052" h="39052">
                  <a:moveTo>
                    <a:pt x="0" y="39053"/>
                  </a:moveTo>
                  <a:lnTo>
                    <a:pt x="39053" y="0"/>
                  </a:lnTo>
                </a:path>
              </a:pathLst>
            </a:custGeom>
            <a:ln w="15875" cap="rnd">
              <a:solidFill>
                <a:srgbClr val="0D4167"/>
              </a:solidFill>
              <a:prstDash val="solid"/>
              <a:miter/>
            </a:ln>
          </p:spPr>
          <p:txBody>
            <a:bodyPr rtlCol="0" anchor="ctr"/>
            <a:lstStyle/>
            <a:p>
              <a:pPr defTabSz="457200"/>
              <a:endParaRPr lang="en-GB" sz="1350" dirty="0">
                <a:solidFill>
                  <a:srgbClr val="5F5F5F"/>
                </a:solidFill>
                <a:latin typeface="Arial" panose="020B0604020202020204"/>
              </a:endParaRPr>
            </a:p>
          </p:txBody>
        </p:sp>
        <p:sp>
          <p:nvSpPr>
            <p:cNvPr id="79" name="Freeform 92">
              <a:extLst>
                <a:ext uri="{FF2B5EF4-FFF2-40B4-BE49-F238E27FC236}">
                  <a16:creationId xmlns:a16="http://schemas.microsoft.com/office/drawing/2014/main" id="{DD82AD72-C199-4B6E-59D5-F55351293B7F}"/>
                </a:ext>
              </a:extLst>
            </p:cNvPr>
            <p:cNvSpPr/>
            <p:nvPr/>
          </p:nvSpPr>
          <p:spPr>
            <a:xfrm>
              <a:off x="4465829" y="4116002"/>
              <a:ext cx="39052" cy="39052"/>
            </a:xfrm>
            <a:custGeom>
              <a:avLst/>
              <a:gdLst>
                <a:gd name="connsiteX0" fmla="*/ 0 w 39052"/>
                <a:gd name="connsiteY0" fmla="*/ 39053 h 39052"/>
                <a:gd name="connsiteX1" fmla="*/ 39052 w 39052"/>
                <a:gd name="connsiteY1" fmla="*/ 0 h 39052"/>
              </a:gdLst>
              <a:ahLst/>
              <a:cxnLst>
                <a:cxn ang="0">
                  <a:pos x="connsiteX0" y="connsiteY0"/>
                </a:cxn>
                <a:cxn ang="0">
                  <a:pos x="connsiteX1" y="connsiteY1"/>
                </a:cxn>
              </a:cxnLst>
              <a:rect l="l" t="t" r="r" b="b"/>
              <a:pathLst>
                <a:path w="39052" h="39052">
                  <a:moveTo>
                    <a:pt x="0" y="39053"/>
                  </a:moveTo>
                  <a:lnTo>
                    <a:pt x="39052" y="0"/>
                  </a:lnTo>
                </a:path>
              </a:pathLst>
            </a:custGeom>
            <a:ln w="15875" cap="rnd">
              <a:solidFill>
                <a:srgbClr val="0D4167"/>
              </a:solidFill>
              <a:prstDash val="solid"/>
              <a:miter/>
            </a:ln>
          </p:spPr>
          <p:txBody>
            <a:bodyPr rtlCol="0" anchor="ctr"/>
            <a:lstStyle/>
            <a:p>
              <a:pPr defTabSz="457200"/>
              <a:endParaRPr lang="en-GB" sz="1350" dirty="0">
                <a:solidFill>
                  <a:srgbClr val="5F5F5F"/>
                </a:solidFill>
                <a:latin typeface="Arial" panose="020B0604020202020204"/>
              </a:endParaRPr>
            </a:p>
          </p:txBody>
        </p:sp>
        <p:sp>
          <p:nvSpPr>
            <p:cNvPr id="80" name="Freeform 93">
              <a:extLst>
                <a:ext uri="{FF2B5EF4-FFF2-40B4-BE49-F238E27FC236}">
                  <a16:creationId xmlns:a16="http://schemas.microsoft.com/office/drawing/2014/main" id="{5F8E4E1B-778A-AE3C-EEAB-5464BA52BF2A}"/>
                </a:ext>
              </a:extLst>
            </p:cNvPr>
            <p:cNvSpPr/>
            <p:nvPr/>
          </p:nvSpPr>
          <p:spPr>
            <a:xfrm>
              <a:off x="4456304" y="4158864"/>
              <a:ext cx="90487" cy="90487"/>
            </a:xfrm>
            <a:custGeom>
              <a:avLst/>
              <a:gdLst>
                <a:gd name="connsiteX0" fmla="*/ 0 w 90487"/>
                <a:gd name="connsiteY0" fmla="*/ 90488 h 90487"/>
                <a:gd name="connsiteX1" fmla="*/ 90487 w 90487"/>
                <a:gd name="connsiteY1" fmla="*/ 0 h 90487"/>
              </a:gdLst>
              <a:ahLst/>
              <a:cxnLst>
                <a:cxn ang="0">
                  <a:pos x="connsiteX0" y="connsiteY0"/>
                </a:cxn>
                <a:cxn ang="0">
                  <a:pos x="connsiteX1" y="connsiteY1"/>
                </a:cxn>
              </a:cxnLst>
              <a:rect l="l" t="t" r="r" b="b"/>
              <a:pathLst>
                <a:path w="90487" h="90487">
                  <a:moveTo>
                    <a:pt x="0" y="90488"/>
                  </a:moveTo>
                  <a:lnTo>
                    <a:pt x="90487" y="0"/>
                  </a:lnTo>
                </a:path>
              </a:pathLst>
            </a:custGeom>
            <a:ln w="15875" cap="rnd">
              <a:solidFill>
                <a:srgbClr val="0D4167"/>
              </a:solidFill>
              <a:prstDash val="solid"/>
              <a:miter/>
            </a:ln>
          </p:spPr>
          <p:txBody>
            <a:bodyPr rtlCol="0" anchor="ctr"/>
            <a:lstStyle/>
            <a:p>
              <a:pPr defTabSz="457200"/>
              <a:endParaRPr lang="en-GB" sz="1350" dirty="0">
                <a:solidFill>
                  <a:srgbClr val="5F5F5F"/>
                </a:solidFill>
                <a:latin typeface="Arial" panose="020B0604020202020204"/>
              </a:endParaRPr>
            </a:p>
          </p:txBody>
        </p:sp>
        <p:sp>
          <p:nvSpPr>
            <p:cNvPr id="81" name="Freeform 94">
              <a:extLst>
                <a:ext uri="{FF2B5EF4-FFF2-40B4-BE49-F238E27FC236}">
                  <a16:creationId xmlns:a16="http://schemas.microsoft.com/office/drawing/2014/main" id="{4866CFDC-3A45-B281-3A34-7C75DC9D6F10}"/>
                </a:ext>
              </a:extLst>
            </p:cNvPr>
            <p:cNvSpPr/>
            <p:nvPr/>
          </p:nvSpPr>
          <p:spPr>
            <a:xfrm>
              <a:off x="4291522" y="3954077"/>
              <a:ext cx="68580" cy="68580"/>
            </a:xfrm>
            <a:custGeom>
              <a:avLst/>
              <a:gdLst>
                <a:gd name="connsiteX0" fmla="*/ 68580 w 68580"/>
                <a:gd name="connsiteY0" fmla="*/ 68580 h 68580"/>
                <a:gd name="connsiteX1" fmla="*/ 0 w 68580"/>
                <a:gd name="connsiteY1" fmla="*/ 0 h 68580"/>
              </a:gdLst>
              <a:ahLst/>
              <a:cxnLst>
                <a:cxn ang="0">
                  <a:pos x="connsiteX0" y="connsiteY0"/>
                </a:cxn>
                <a:cxn ang="0">
                  <a:pos x="connsiteX1" y="connsiteY1"/>
                </a:cxn>
              </a:cxnLst>
              <a:rect l="l" t="t" r="r" b="b"/>
              <a:pathLst>
                <a:path w="68580" h="68580">
                  <a:moveTo>
                    <a:pt x="68580" y="68580"/>
                  </a:moveTo>
                  <a:lnTo>
                    <a:pt x="0" y="0"/>
                  </a:lnTo>
                </a:path>
              </a:pathLst>
            </a:custGeom>
            <a:ln w="15875" cap="rnd">
              <a:solidFill>
                <a:srgbClr val="0D4167"/>
              </a:solidFill>
              <a:prstDash val="solid"/>
              <a:miter/>
            </a:ln>
          </p:spPr>
          <p:txBody>
            <a:bodyPr rtlCol="0" anchor="ctr"/>
            <a:lstStyle/>
            <a:p>
              <a:pPr defTabSz="457200"/>
              <a:endParaRPr lang="en-GB" sz="1350" dirty="0">
                <a:solidFill>
                  <a:srgbClr val="5F5F5F"/>
                </a:solidFill>
                <a:latin typeface="Arial" panose="020B0604020202020204"/>
              </a:endParaRPr>
            </a:p>
          </p:txBody>
        </p:sp>
        <p:sp>
          <p:nvSpPr>
            <p:cNvPr id="82" name="Freeform 95">
              <a:extLst>
                <a:ext uri="{FF2B5EF4-FFF2-40B4-BE49-F238E27FC236}">
                  <a16:creationId xmlns:a16="http://schemas.microsoft.com/office/drawing/2014/main" id="{21C9B965-7F9F-ED45-8EA0-A8D3F1639417}"/>
                </a:ext>
              </a:extLst>
            </p:cNvPr>
            <p:cNvSpPr/>
            <p:nvPr/>
          </p:nvSpPr>
          <p:spPr>
            <a:xfrm>
              <a:off x="4245802" y="4000749"/>
              <a:ext cx="67627" cy="68580"/>
            </a:xfrm>
            <a:custGeom>
              <a:avLst/>
              <a:gdLst>
                <a:gd name="connsiteX0" fmla="*/ 67627 w 67627"/>
                <a:gd name="connsiteY0" fmla="*/ 68580 h 68580"/>
                <a:gd name="connsiteX1" fmla="*/ 0 w 67627"/>
                <a:gd name="connsiteY1" fmla="*/ 0 h 68580"/>
              </a:gdLst>
              <a:ahLst/>
              <a:cxnLst>
                <a:cxn ang="0">
                  <a:pos x="connsiteX0" y="connsiteY0"/>
                </a:cxn>
                <a:cxn ang="0">
                  <a:pos x="connsiteX1" y="connsiteY1"/>
                </a:cxn>
              </a:cxnLst>
              <a:rect l="l" t="t" r="r" b="b"/>
              <a:pathLst>
                <a:path w="67627" h="68580">
                  <a:moveTo>
                    <a:pt x="67627" y="68580"/>
                  </a:moveTo>
                  <a:lnTo>
                    <a:pt x="0" y="0"/>
                  </a:lnTo>
                </a:path>
              </a:pathLst>
            </a:custGeom>
            <a:ln w="15875" cap="rnd">
              <a:solidFill>
                <a:srgbClr val="0D4167"/>
              </a:solidFill>
              <a:prstDash val="solid"/>
              <a:miter/>
            </a:ln>
          </p:spPr>
          <p:txBody>
            <a:bodyPr rtlCol="0" anchor="ctr"/>
            <a:lstStyle/>
            <a:p>
              <a:pPr defTabSz="457200"/>
              <a:endParaRPr lang="en-GB" sz="1350" dirty="0">
                <a:solidFill>
                  <a:srgbClr val="5F5F5F"/>
                </a:solidFill>
                <a:latin typeface="Arial" panose="020B0604020202020204"/>
              </a:endParaRPr>
            </a:p>
          </p:txBody>
        </p:sp>
        <p:sp>
          <p:nvSpPr>
            <p:cNvPr id="83" name="Freeform 96">
              <a:extLst>
                <a:ext uri="{FF2B5EF4-FFF2-40B4-BE49-F238E27FC236}">
                  <a16:creationId xmlns:a16="http://schemas.microsoft.com/office/drawing/2014/main" id="{FF255A7B-6843-6A6F-626C-4E9F5AF53887}"/>
                </a:ext>
              </a:extLst>
            </p:cNvPr>
            <p:cNvSpPr/>
            <p:nvPr/>
          </p:nvSpPr>
          <p:spPr>
            <a:xfrm>
              <a:off x="4219132" y="3929312"/>
              <a:ext cx="93344" cy="92392"/>
            </a:xfrm>
            <a:custGeom>
              <a:avLst/>
              <a:gdLst>
                <a:gd name="connsiteX0" fmla="*/ 0 w 93344"/>
                <a:gd name="connsiteY0" fmla="*/ 92393 h 92392"/>
                <a:gd name="connsiteX1" fmla="*/ 93345 w 93344"/>
                <a:gd name="connsiteY1" fmla="*/ 0 h 92392"/>
              </a:gdLst>
              <a:ahLst/>
              <a:cxnLst>
                <a:cxn ang="0">
                  <a:pos x="connsiteX0" y="connsiteY0"/>
                </a:cxn>
                <a:cxn ang="0">
                  <a:pos x="connsiteX1" y="connsiteY1"/>
                </a:cxn>
              </a:cxnLst>
              <a:rect l="l" t="t" r="r" b="b"/>
              <a:pathLst>
                <a:path w="93344" h="92392">
                  <a:moveTo>
                    <a:pt x="0" y="92393"/>
                  </a:moveTo>
                  <a:lnTo>
                    <a:pt x="93345" y="0"/>
                  </a:lnTo>
                </a:path>
              </a:pathLst>
            </a:custGeom>
            <a:ln w="15875" cap="rnd">
              <a:solidFill>
                <a:srgbClr val="0D4167"/>
              </a:solidFill>
              <a:prstDash val="solid"/>
              <a:miter/>
            </a:ln>
          </p:spPr>
          <p:txBody>
            <a:bodyPr rtlCol="0" anchor="ctr"/>
            <a:lstStyle/>
            <a:p>
              <a:pPr defTabSz="457200"/>
              <a:endParaRPr lang="en-GB" sz="1350" dirty="0">
                <a:solidFill>
                  <a:srgbClr val="5F5F5F"/>
                </a:solidFill>
                <a:latin typeface="Arial" panose="020B0604020202020204"/>
              </a:endParaRPr>
            </a:p>
          </p:txBody>
        </p:sp>
        <p:sp>
          <p:nvSpPr>
            <p:cNvPr id="84" name="Freeform 97">
              <a:extLst>
                <a:ext uri="{FF2B5EF4-FFF2-40B4-BE49-F238E27FC236}">
                  <a16:creationId xmlns:a16="http://schemas.microsoft.com/office/drawing/2014/main" id="{761AC767-643C-898F-59DF-1F084D52470B}"/>
                </a:ext>
              </a:extLst>
            </p:cNvPr>
            <p:cNvSpPr/>
            <p:nvPr/>
          </p:nvSpPr>
          <p:spPr>
            <a:xfrm>
              <a:off x="4387724" y="3973127"/>
              <a:ext cx="23812" cy="23812"/>
            </a:xfrm>
            <a:custGeom>
              <a:avLst/>
              <a:gdLst>
                <a:gd name="connsiteX0" fmla="*/ 23813 w 23812"/>
                <a:gd name="connsiteY0" fmla="*/ 0 h 23812"/>
                <a:gd name="connsiteX1" fmla="*/ 0 w 23812"/>
                <a:gd name="connsiteY1" fmla="*/ 23813 h 23812"/>
              </a:gdLst>
              <a:ahLst/>
              <a:cxnLst>
                <a:cxn ang="0">
                  <a:pos x="connsiteX0" y="connsiteY0"/>
                </a:cxn>
                <a:cxn ang="0">
                  <a:pos x="connsiteX1" y="connsiteY1"/>
                </a:cxn>
              </a:cxnLst>
              <a:rect l="l" t="t" r="r" b="b"/>
              <a:pathLst>
                <a:path w="23812" h="23812">
                  <a:moveTo>
                    <a:pt x="23813" y="0"/>
                  </a:moveTo>
                  <a:lnTo>
                    <a:pt x="0" y="23813"/>
                  </a:lnTo>
                </a:path>
              </a:pathLst>
            </a:custGeom>
            <a:ln w="15875" cap="rnd">
              <a:solidFill>
                <a:srgbClr val="0D4167"/>
              </a:solidFill>
              <a:prstDash val="solid"/>
              <a:miter/>
            </a:ln>
          </p:spPr>
          <p:txBody>
            <a:bodyPr rtlCol="0" anchor="ctr"/>
            <a:lstStyle/>
            <a:p>
              <a:pPr defTabSz="457200"/>
              <a:endParaRPr lang="en-GB" sz="1350" dirty="0">
                <a:solidFill>
                  <a:srgbClr val="5F5F5F"/>
                </a:solidFill>
                <a:latin typeface="Arial" panose="020B0604020202020204"/>
              </a:endParaRPr>
            </a:p>
          </p:txBody>
        </p:sp>
        <p:sp>
          <p:nvSpPr>
            <p:cNvPr id="85" name="Freeform 98">
              <a:extLst>
                <a:ext uri="{FF2B5EF4-FFF2-40B4-BE49-F238E27FC236}">
                  <a16:creationId xmlns:a16="http://schemas.microsoft.com/office/drawing/2014/main" id="{3F0F62BF-12F1-D2FB-574F-7ADA5195BA36}"/>
                </a:ext>
              </a:extLst>
            </p:cNvPr>
            <p:cNvSpPr/>
            <p:nvPr/>
          </p:nvSpPr>
          <p:spPr>
            <a:xfrm>
              <a:off x="4267709" y="4092189"/>
              <a:ext cx="23812" cy="24765"/>
            </a:xfrm>
            <a:custGeom>
              <a:avLst/>
              <a:gdLst>
                <a:gd name="connsiteX0" fmla="*/ 23812 w 23812"/>
                <a:gd name="connsiteY0" fmla="*/ 0 h 24765"/>
                <a:gd name="connsiteX1" fmla="*/ 0 w 23812"/>
                <a:gd name="connsiteY1" fmla="*/ 24765 h 24765"/>
              </a:gdLst>
              <a:ahLst/>
              <a:cxnLst>
                <a:cxn ang="0">
                  <a:pos x="connsiteX0" y="connsiteY0"/>
                </a:cxn>
                <a:cxn ang="0">
                  <a:pos x="connsiteX1" y="connsiteY1"/>
                </a:cxn>
              </a:cxnLst>
              <a:rect l="l" t="t" r="r" b="b"/>
              <a:pathLst>
                <a:path w="23812" h="24765">
                  <a:moveTo>
                    <a:pt x="23812" y="0"/>
                  </a:moveTo>
                  <a:lnTo>
                    <a:pt x="0" y="24765"/>
                  </a:lnTo>
                </a:path>
              </a:pathLst>
            </a:custGeom>
            <a:ln w="15875" cap="rnd">
              <a:solidFill>
                <a:srgbClr val="0D4167"/>
              </a:solidFill>
              <a:prstDash val="solid"/>
              <a:miter/>
            </a:ln>
          </p:spPr>
          <p:txBody>
            <a:bodyPr rtlCol="0" anchor="ctr"/>
            <a:lstStyle/>
            <a:p>
              <a:pPr defTabSz="457200"/>
              <a:endParaRPr lang="en-GB" sz="1350" dirty="0">
                <a:solidFill>
                  <a:srgbClr val="5F5F5F"/>
                </a:solidFill>
                <a:latin typeface="Arial" panose="020B0604020202020204"/>
              </a:endParaRPr>
            </a:p>
          </p:txBody>
        </p:sp>
      </p:grpSp>
      <p:sp>
        <p:nvSpPr>
          <p:cNvPr id="90" name="Rectangle 89">
            <a:extLst>
              <a:ext uri="{FF2B5EF4-FFF2-40B4-BE49-F238E27FC236}">
                <a16:creationId xmlns:a16="http://schemas.microsoft.com/office/drawing/2014/main" id="{724A25DC-796F-0AA9-E5DE-574A783DFBC8}"/>
              </a:ext>
            </a:extLst>
          </p:cNvPr>
          <p:cNvSpPr/>
          <p:nvPr/>
        </p:nvSpPr>
        <p:spPr bwMode="auto">
          <a:xfrm>
            <a:off x="585463" y="5283362"/>
            <a:ext cx="11094720" cy="822960"/>
          </a:xfrm>
          <a:prstGeom prst="rect">
            <a:avLst/>
          </a:prstGeom>
          <a:solidFill>
            <a:srgbClr val="0D4167"/>
          </a:solidFill>
          <a:ln w="9525" cap="flat" cmpd="sng" algn="ctr">
            <a:solidFill>
              <a:srgbClr val="0D4167"/>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bg1"/>
                </a:solidFill>
                <a:effectLst/>
                <a:latin typeface="+mn-lt"/>
                <a:ea typeface="ＭＳ Ｐゴシック" charset="0"/>
              </a:rPr>
              <a:t>The objectives of the KONFIDENT-S trial are to assess the safety and effectiveness of long-term use of </a:t>
            </a:r>
            <a:br>
              <a:rPr kumimoji="0" lang="en-US" sz="1600" i="0" u="none" strike="noStrike" cap="none" normalizeH="0" baseline="0" dirty="0">
                <a:ln>
                  <a:noFill/>
                </a:ln>
                <a:solidFill>
                  <a:schemeClr val="bg1"/>
                </a:solidFill>
                <a:effectLst/>
                <a:latin typeface="+mn-lt"/>
                <a:ea typeface="ＭＳ Ｐゴシック" charset="0"/>
              </a:rPr>
            </a:br>
            <a:r>
              <a:rPr kumimoji="0" lang="en-US" sz="1600" i="0" u="none" strike="noStrike" cap="none" normalizeH="0" baseline="0" dirty="0">
                <a:ln>
                  <a:noFill/>
                </a:ln>
                <a:solidFill>
                  <a:schemeClr val="bg1"/>
                </a:solidFill>
                <a:effectLst/>
                <a:latin typeface="+mn-lt"/>
                <a:ea typeface="ＭＳ Ｐゴシック" charset="0"/>
              </a:rPr>
              <a:t>sebetralstat as an on-demand treatment of HAE attacks in adolescents and adults with HAE-C1INH</a:t>
            </a:r>
          </a:p>
        </p:txBody>
      </p:sp>
      <p:sp>
        <p:nvSpPr>
          <p:cNvPr id="94" name="Rectangle 93">
            <a:extLst>
              <a:ext uri="{FF2B5EF4-FFF2-40B4-BE49-F238E27FC236}">
                <a16:creationId xmlns:a16="http://schemas.microsoft.com/office/drawing/2014/main" id="{08CE573A-FFE8-509F-B6A1-CE2560DF0472}"/>
              </a:ext>
            </a:extLst>
          </p:cNvPr>
          <p:cNvSpPr/>
          <p:nvPr/>
        </p:nvSpPr>
        <p:spPr bwMode="auto">
          <a:xfrm>
            <a:off x="585463" y="4071248"/>
            <a:ext cx="11094720" cy="822960"/>
          </a:xfrm>
          <a:prstGeom prst="rect">
            <a:avLst/>
          </a:prstGeom>
          <a:noFill/>
          <a:ln w="63500" cap="flat" cmpd="sng" algn="ctr">
            <a:solidFill>
              <a:srgbClr val="0D4167"/>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114300"/>
            <a:r>
              <a:rPr lang="en-US" sz="1600" dirty="0">
                <a:solidFill>
                  <a:srgbClr val="5F5F5F"/>
                </a:solidFill>
                <a:ea typeface="ＭＳ Ｐゴシック" charset="0"/>
              </a:rPr>
              <a:t>In the </a:t>
            </a:r>
            <a:r>
              <a:rPr lang="en-US" sz="1600" dirty="0" err="1">
                <a:solidFill>
                  <a:srgbClr val="5F5F5F"/>
                </a:solidFill>
                <a:ea typeface="ＭＳ Ｐゴシック" charset="0"/>
              </a:rPr>
              <a:t>randomised</a:t>
            </a:r>
            <a:r>
              <a:rPr lang="en-US" sz="1600" dirty="0">
                <a:solidFill>
                  <a:srgbClr val="5F5F5F"/>
                </a:solidFill>
                <a:ea typeface="ＭＳ Ｐゴシック" charset="0"/>
              </a:rPr>
              <a:t>, double-blind, placebo-controlled, phase 3 KONFIDENT crossover trial, oral on-demand sebetralstat provided faster symptom relief, reduction in attack severity, and complete attack resolution compared with placebo</a:t>
            </a:r>
            <a:r>
              <a:rPr lang="en-US" sz="1600" baseline="30000" dirty="0">
                <a:solidFill>
                  <a:srgbClr val="5F5F5F"/>
                </a:solidFill>
                <a:ea typeface="ＭＳ Ｐゴシック" charset="0"/>
              </a:rPr>
              <a:t>3</a:t>
            </a:r>
          </a:p>
        </p:txBody>
      </p:sp>
      <p:cxnSp>
        <p:nvCxnSpPr>
          <p:cNvPr id="99" name="Straight Arrow Connector 98">
            <a:extLst>
              <a:ext uri="{FF2B5EF4-FFF2-40B4-BE49-F238E27FC236}">
                <a16:creationId xmlns:a16="http://schemas.microsoft.com/office/drawing/2014/main" id="{054B6FCF-8083-36C6-BEC5-C6EE86D2C4F1}"/>
              </a:ext>
            </a:extLst>
          </p:cNvPr>
          <p:cNvCxnSpPr/>
          <p:nvPr/>
        </p:nvCxnSpPr>
        <p:spPr bwMode="auto">
          <a:xfrm>
            <a:off x="6132823" y="4894208"/>
            <a:ext cx="0" cy="389154"/>
          </a:xfrm>
          <a:prstGeom prst="straightConnector1">
            <a:avLst/>
          </a:prstGeom>
          <a:solidFill>
            <a:schemeClr val="accent1"/>
          </a:solidFill>
          <a:ln w="76200" cap="flat" cmpd="sng" algn="ctr">
            <a:solidFill>
              <a:srgbClr val="0D4167"/>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143" name="Group 142">
            <a:extLst>
              <a:ext uri="{FF2B5EF4-FFF2-40B4-BE49-F238E27FC236}">
                <a16:creationId xmlns:a16="http://schemas.microsoft.com/office/drawing/2014/main" id="{4C15ECE2-C8FA-18BB-2C3A-F178739138CE}"/>
              </a:ext>
            </a:extLst>
          </p:cNvPr>
          <p:cNvGrpSpPr/>
          <p:nvPr/>
        </p:nvGrpSpPr>
        <p:grpSpPr>
          <a:xfrm>
            <a:off x="2948292" y="2300191"/>
            <a:ext cx="483794" cy="484092"/>
            <a:chOff x="3934912" y="1766510"/>
            <a:chExt cx="1215407" cy="1216159"/>
          </a:xfrm>
        </p:grpSpPr>
        <p:grpSp>
          <p:nvGrpSpPr>
            <p:cNvPr id="126" name="Graphic 6">
              <a:extLst>
                <a:ext uri="{FF2B5EF4-FFF2-40B4-BE49-F238E27FC236}">
                  <a16:creationId xmlns:a16="http://schemas.microsoft.com/office/drawing/2014/main" id="{6A85AE35-39CE-188D-6142-4A1D711DD036}"/>
                </a:ext>
              </a:extLst>
            </p:cNvPr>
            <p:cNvGrpSpPr/>
            <p:nvPr/>
          </p:nvGrpSpPr>
          <p:grpSpPr>
            <a:xfrm>
              <a:off x="3934912" y="1766510"/>
              <a:ext cx="1215407" cy="1216159"/>
              <a:chOff x="5741606" y="2736667"/>
              <a:chExt cx="487268" cy="487569"/>
            </a:xfrm>
          </p:grpSpPr>
          <p:sp>
            <p:nvSpPr>
              <p:cNvPr id="127" name="Freeform 144">
                <a:extLst>
                  <a:ext uri="{FF2B5EF4-FFF2-40B4-BE49-F238E27FC236}">
                    <a16:creationId xmlns:a16="http://schemas.microsoft.com/office/drawing/2014/main" id="{2EF63E60-341A-2085-8CBD-8D91FDC71E13}"/>
                  </a:ext>
                </a:extLst>
              </p:cNvPr>
              <p:cNvSpPr/>
              <p:nvPr/>
            </p:nvSpPr>
            <p:spPr>
              <a:xfrm>
                <a:off x="5760243" y="2755316"/>
                <a:ext cx="449993" cy="450271"/>
              </a:xfrm>
              <a:custGeom>
                <a:avLst/>
                <a:gdLst>
                  <a:gd name="connsiteX0" fmla="*/ 449994 w 449993"/>
                  <a:gd name="connsiteY0" fmla="*/ 225136 h 450271"/>
                  <a:gd name="connsiteX1" fmla="*/ 224997 w 449993"/>
                  <a:gd name="connsiteY1" fmla="*/ 450272 h 450271"/>
                  <a:gd name="connsiteX2" fmla="*/ 0 w 449993"/>
                  <a:gd name="connsiteY2" fmla="*/ 225136 h 450271"/>
                  <a:gd name="connsiteX3" fmla="*/ 224997 w 449993"/>
                  <a:gd name="connsiteY3" fmla="*/ 0 h 450271"/>
                  <a:gd name="connsiteX4" fmla="*/ 449994 w 449993"/>
                  <a:gd name="connsiteY4" fmla="*/ 225136 h 450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93" h="450271">
                    <a:moveTo>
                      <a:pt x="449994" y="225136"/>
                    </a:moveTo>
                    <a:cubicBezTo>
                      <a:pt x="449994" y="349475"/>
                      <a:pt x="349259" y="450272"/>
                      <a:pt x="224997" y="450272"/>
                    </a:cubicBezTo>
                    <a:cubicBezTo>
                      <a:pt x="100735" y="450272"/>
                      <a:pt x="0" y="349475"/>
                      <a:pt x="0" y="225136"/>
                    </a:cubicBezTo>
                    <a:cubicBezTo>
                      <a:pt x="0" y="100797"/>
                      <a:pt x="100735" y="0"/>
                      <a:pt x="224997" y="0"/>
                    </a:cubicBezTo>
                    <a:cubicBezTo>
                      <a:pt x="349259" y="0"/>
                      <a:pt x="449994" y="100797"/>
                      <a:pt x="449994" y="225136"/>
                    </a:cubicBezTo>
                    <a:close/>
                  </a:path>
                </a:pathLst>
              </a:custGeom>
              <a:solidFill>
                <a:srgbClr val="FFFFFF"/>
              </a:solidFill>
              <a:ln w="0" cap="flat">
                <a:noFill/>
                <a:prstDash val="solid"/>
                <a:miter/>
              </a:ln>
            </p:spPr>
            <p:txBody>
              <a:bodyPr rtlCol="0" anchor="ctr"/>
              <a:lstStyle/>
              <a:p>
                <a:endParaRPr lang="en-US"/>
              </a:p>
            </p:txBody>
          </p:sp>
          <p:sp>
            <p:nvSpPr>
              <p:cNvPr id="128" name="Freeform 145">
                <a:extLst>
                  <a:ext uri="{FF2B5EF4-FFF2-40B4-BE49-F238E27FC236}">
                    <a16:creationId xmlns:a16="http://schemas.microsoft.com/office/drawing/2014/main" id="{C337D77D-E5D7-A862-9E3A-1D7F62C66A3B}"/>
                  </a:ext>
                </a:extLst>
              </p:cNvPr>
              <p:cNvSpPr/>
              <p:nvPr/>
            </p:nvSpPr>
            <p:spPr>
              <a:xfrm>
                <a:off x="5741606" y="2736667"/>
                <a:ext cx="487268" cy="487569"/>
              </a:xfrm>
              <a:custGeom>
                <a:avLst/>
                <a:gdLst>
                  <a:gd name="connsiteX0" fmla="*/ 243634 w 487268"/>
                  <a:gd name="connsiteY0" fmla="*/ 487570 h 487569"/>
                  <a:gd name="connsiteX1" fmla="*/ 0 w 487268"/>
                  <a:gd name="connsiteY1" fmla="*/ 243785 h 487569"/>
                  <a:gd name="connsiteX2" fmla="*/ 243634 w 487268"/>
                  <a:gd name="connsiteY2" fmla="*/ 0 h 487569"/>
                  <a:gd name="connsiteX3" fmla="*/ 487268 w 487268"/>
                  <a:gd name="connsiteY3" fmla="*/ 243785 h 487569"/>
                  <a:gd name="connsiteX4" fmla="*/ 243634 w 487268"/>
                  <a:gd name="connsiteY4" fmla="*/ 487570 h 487569"/>
                  <a:gd name="connsiteX5" fmla="*/ 243634 w 487268"/>
                  <a:gd name="connsiteY5" fmla="*/ 37420 h 487569"/>
                  <a:gd name="connsiteX6" fmla="*/ 37397 w 487268"/>
                  <a:gd name="connsiteY6" fmla="*/ 243785 h 487569"/>
                  <a:gd name="connsiteX7" fmla="*/ 243634 w 487268"/>
                  <a:gd name="connsiteY7" fmla="*/ 450149 h 487569"/>
                  <a:gd name="connsiteX8" fmla="*/ 449871 w 487268"/>
                  <a:gd name="connsiteY8" fmla="*/ 243785 h 487569"/>
                  <a:gd name="connsiteX9" fmla="*/ 243634 w 487268"/>
                  <a:gd name="connsiteY9" fmla="*/ 37420 h 48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7268" h="487569">
                    <a:moveTo>
                      <a:pt x="243634" y="487570"/>
                    </a:moveTo>
                    <a:cubicBezTo>
                      <a:pt x="109249" y="487570"/>
                      <a:pt x="0" y="378253"/>
                      <a:pt x="0" y="243785"/>
                    </a:cubicBezTo>
                    <a:cubicBezTo>
                      <a:pt x="0" y="109317"/>
                      <a:pt x="109249" y="0"/>
                      <a:pt x="243634" y="0"/>
                    </a:cubicBezTo>
                    <a:cubicBezTo>
                      <a:pt x="378019" y="0"/>
                      <a:pt x="487268" y="109317"/>
                      <a:pt x="487268" y="243785"/>
                    </a:cubicBezTo>
                    <a:cubicBezTo>
                      <a:pt x="487268" y="378253"/>
                      <a:pt x="378019" y="487570"/>
                      <a:pt x="243634" y="487570"/>
                    </a:cubicBezTo>
                    <a:close/>
                    <a:moveTo>
                      <a:pt x="243634" y="37420"/>
                    </a:moveTo>
                    <a:cubicBezTo>
                      <a:pt x="129848" y="37420"/>
                      <a:pt x="37397" y="130051"/>
                      <a:pt x="37397" y="243785"/>
                    </a:cubicBezTo>
                    <a:cubicBezTo>
                      <a:pt x="37397" y="357518"/>
                      <a:pt x="129971" y="450149"/>
                      <a:pt x="243634" y="450149"/>
                    </a:cubicBezTo>
                    <a:cubicBezTo>
                      <a:pt x="357297" y="450149"/>
                      <a:pt x="449871" y="357518"/>
                      <a:pt x="449871" y="243785"/>
                    </a:cubicBezTo>
                    <a:cubicBezTo>
                      <a:pt x="449871" y="130051"/>
                      <a:pt x="357297" y="37420"/>
                      <a:pt x="243634" y="37420"/>
                    </a:cubicBezTo>
                    <a:close/>
                  </a:path>
                </a:pathLst>
              </a:custGeom>
              <a:solidFill>
                <a:srgbClr val="0D4167"/>
              </a:solidFill>
              <a:ln w="0" cap="flat">
                <a:noFill/>
                <a:prstDash val="solid"/>
                <a:miter/>
              </a:ln>
            </p:spPr>
            <p:txBody>
              <a:bodyPr rtlCol="0" anchor="ctr"/>
              <a:lstStyle/>
              <a:p>
                <a:endParaRPr lang="en-US" dirty="0"/>
              </a:p>
            </p:txBody>
          </p:sp>
        </p:grpSp>
        <p:grpSp>
          <p:nvGrpSpPr>
            <p:cNvPr id="129" name="Graphic 6">
              <a:extLst>
                <a:ext uri="{FF2B5EF4-FFF2-40B4-BE49-F238E27FC236}">
                  <a16:creationId xmlns:a16="http://schemas.microsoft.com/office/drawing/2014/main" id="{C8E30889-2A47-4A90-15C5-092469D4B337}"/>
                </a:ext>
              </a:extLst>
            </p:cNvPr>
            <p:cNvGrpSpPr/>
            <p:nvPr/>
          </p:nvGrpSpPr>
          <p:grpSpPr>
            <a:xfrm>
              <a:off x="4071613" y="1903307"/>
              <a:ext cx="941984" cy="942568"/>
              <a:chOff x="5796414" y="2791510"/>
              <a:chExt cx="377651" cy="377884"/>
            </a:xfrm>
            <a:solidFill>
              <a:srgbClr val="0D4167"/>
            </a:solidFill>
          </p:grpSpPr>
          <p:sp>
            <p:nvSpPr>
              <p:cNvPr id="130" name="Freeform 148">
                <a:extLst>
                  <a:ext uri="{FF2B5EF4-FFF2-40B4-BE49-F238E27FC236}">
                    <a16:creationId xmlns:a16="http://schemas.microsoft.com/office/drawing/2014/main" id="{7C214063-59F5-9BF5-72CC-85704732E0E6}"/>
                  </a:ext>
                </a:extLst>
              </p:cNvPr>
              <p:cNvSpPr/>
              <p:nvPr/>
            </p:nvSpPr>
            <p:spPr>
              <a:xfrm>
                <a:off x="5972488" y="2791510"/>
                <a:ext cx="25503" cy="25519"/>
              </a:xfrm>
              <a:custGeom>
                <a:avLst/>
                <a:gdLst>
                  <a:gd name="connsiteX0" fmla="*/ 25504 w 25503"/>
                  <a:gd name="connsiteY0" fmla="*/ 12760 h 25519"/>
                  <a:gd name="connsiteX1" fmla="*/ 12752 w 25503"/>
                  <a:gd name="connsiteY1" fmla="*/ 25519 h 25519"/>
                  <a:gd name="connsiteX2" fmla="*/ 0 w 25503"/>
                  <a:gd name="connsiteY2" fmla="*/ 12760 h 25519"/>
                  <a:gd name="connsiteX3" fmla="*/ 12752 w 25503"/>
                  <a:gd name="connsiteY3" fmla="*/ 0 h 25519"/>
                  <a:gd name="connsiteX4" fmla="*/ 25504 w 25503"/>
                  <a:gd name="connsiteY4" fmla="*/ 12760 h 25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3" h="25519">
                    <a:moveTo>
                      <a:pt x="25504" y="12760"/>
                    </a:moveTo>
                    <a:cubicBezTo>
                      <a:pt x="25504" y="19807"/>
                      <a:pt x="19794" y="25519"/>
                      <a:pt x="12752" y="25519"/>
                    </a:cubicBezTo>
                    <a:cubicBezTo>
                      <a:pt x="5709" y="25519"/>
                      <a:pt x="0" y="19807"/>
                      <a:pt x="0" y="12760"/>
                    </a:cubicBezTo>
                    <a:cubicBezTo>
                      <a:pt x="0" y="5713"/>
                      <a:pt x="5709" y="0"/>
                      <a:pt x="12752" y="0"/>
                    </a:cubicBezTo>
                    <a:cubicBezTo>
                      <a:pt x="19794" y="0"/>
                      <a:pt x="25504" y="5713"/>
                      <a:pt x="25504" y="12760"/>
                    </a:cubicBezTo>
                    <a:close/>
                  </a:path>
                </a:pathLst>
              </a:custGeom>
              <a:solidFill>
                <a:srgbClr val="0D4167"/>
              </a:solidFill>
              <a:ln w="0" cap="flat">
                <a:noFill/>
                <a:prstDash val="solid"/>
                <a:miter/>
              </a:ln>
            </p:spPr>
            <p:txBody>
              <a:bodyPr rtlCol="0" anchor="ctr"/>
              <a:lstStyle/>
              <a:p>
                <a:endParaRPr lang="en-US"/>
              </a:p>
            </p:txBody>
          </p:sp>
          <p:sp>
            <p:nvSpPr>
              <p:cNvPr id="131" name="Freeform 149">
                <a:extLst>
                  <a:ext uri="{FF2B5EF4-FFF2-40B4-BE49-F238E27FC236}">
                    <a16:creationId xmlns:a16="http://schemas.microsoft.com/office/drawing/2014/main" id="{A624315B-FF7D-088D-3F30-70135A6F201C}"/>
                  </a:ext>
                </a:extLst>
              </p:cNvPr>
              <p:cNvSpPr/>
              <p:nvPr/>
            </p:nvSpPr>
            <p:spPr>
              <a:xfrm>
                <a:off x="5884451" y="2815189"/>
                <a:ext cx="25503" cy="25519"/>
              </a:xfrm>
              <a:custGeom>
                <a:avLst/>
                <a:gdLst>
                  <a:gd name="connsiteX0" fmla="*/ 25504 w 25503"/>
                  <a:gd name="connsiteY0" fmla="*/ 12760 h 25519"/>
                  <a:gd name="connsiteX1" fmla="*/ 12752 w 25503"/>
                  <a:gd name="connsiteY1" fmla="*/ 25519 h 25519"/>
                  <a:gd name="connsiteX2" fmla="*/ 0 w 25503"/>
                  <a:gd name="connsiteY2" fmla="*/ 12760 h 25519"/>
                  <a:gd name="connsiteX3" fmla="*/ 12752 w 25503"/>
                  <a:gd name="connsiteY3" fmla="*/ 0 h 25519"/>
                  <a:gd name="connsiteX4" fmla="*/ 25504 w 25503"/>
                  <a:gd name="connsiteY4" fmla="*/ 12760 h 25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3" h="25519">
                    <a:moveTo>
                      <a:pt x="25504" y="12760"/>
                    </a:moveTo>
                    <a:cubicBezTo>
                      <a:pt x="25504" y="19807"/>
                      <a:pt x="19794" y="25519"/>
                      <a:pt x="12752" y="25519"/>
                    </a:cubicBezTo>
                    <a:cubicBezTo>
                      <a:pt x="5709" y="25519"/>
                      <a:pt x="0" y="19807"/>
                      <a:pt x="0" y="12760"/>
                    </a:cubicBezTo>
                    <a:cubicBezTo>
                      <a:pt x="0" y="5713"/>
                      <a:pt x="5709" y="0"/>
                      <a:pt x="12752" y="0"/>
                    </a:cubicBezTo>
                    <a:cubicBezTo>
                      <a:pt x="19794" y="0"/>
                      <a:pt x="25504" y="5713"/>
                      <a:pt x="25504" y="12760"/>
                    </a:cubicBezTo>
                    <a:close/>
                  </a:path>
                </a:pathLst>
              </a:custGeom>
              <a:solidFill>
                <a:srgbClr val="0D4167"/>
              </a:solidFill>
              <a:ln w="0" cap="flat">
                <a:noFill/>
                <a:prstDash val="solid"/>
                <a:miter/>
              </a:ln>
            </p:spPr>
            <p:txBody>
              <a:bodyPr rtlCol="0" anchor="ctr"/>
              <a:lstStyle/>
              <a:p>
                <a:endParaRPr lang="en-US"/>
              </a:p>
            </p:txBody>
          </p:sp>
          <p:sp>
            <p:nvSpPr>
              <p:cNvPr id="132" name="Freeform 150">
                <a:extLst>
                  <a:ext uri="{FF2B5EF4-FFF2-40B4-BE49-F238E27FC236}">
                    <a16:creationId xmlns:a16="http://schemas.microsoft.com/office/drawing/2014/main" id="{CBE36A94-9911-81DB-BDA2-D2F7BF1FF727}"/>
                  </a:ext>
                </a:extLst>
              </p:cNvPr>
              <p:cNvSpPr/>
              <p:nvPr/>
            </p:nvSpPr>
            <p:spPr>
              <a:xfrm>
                <a:off x="5819938" y="2879583"/>
                <a:ext cx="25662" cy="25678"/>
              </a:xfrm>
              <a:custGeom>
                <a:avLst/>
                <a:gdLst>
                  <a:gd name="connsiteX0" fmla="*/ 6394 w 25662"/>
                  <a:gd name="connsiteY0" fmla="*/ 23943 h 25678"/>
                  <a:gd name="connsiteX1" fmla="*/ 1735 w 25662"/>
                  <a:gd name="connsiteY1" fmla="*/ 6398 h 25678"/>
                  <a:gd name="connsiteX2" fmla="*/ 19269 w 25662"/>
                  <a:gd name="connsiteY2" fmla="*/ 1736 h 25678"/>
                  <a:gd name="connsiteX3" fmla="*/ 23928 w 25662"/>
                  <a:gd name="connsiteY3" fmla="*/ 19281 h 25678"/>
                  <a:gd name="connsiteX4" fmla="*/ 6394 w 25662"/>
                  <a:gd name="connsiteY4" fmla="*/ 23943 h 25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62" h="25678">
                    <a:moveTo>
                      <a:pt x="6394" y="23943"/>
                    </a:moveTo>
                    <a:cubicBezTo>
                      <a:pt x="263" y="20385"/>
                      <a:pt x="-1821" y="12533"/>
                      <a:pt x="1735" y="6398"/>
                    </a:cubicBezTo>
                    <a:cubicBezTo>
                      <a:pt x="5291" y="264"/>
                      <a:pt x="13138" y="-1822"/>
                      <a:pt x="19269" y="1736"/>
                    </a:cubicBezTo>
                    <a:cubicBezTo>
                      <a:pt x="25399" y="5294"/>
                      <a:pt x="27484" y="13146"/>
                      <a:pt x="23928" y="19281"/>
                    </a:cubicBezTo>
                    <a:cubicBezTo>
                      <a:pt x="20372" y="25415"/>
                      <a:pt x="12525" y="27501"/>
                      <a:pt x="6394" y="23943"/>
                    </a:cubicBezTo>
                    <a:close/>
                  </a:path>
                </a:pathLst>
              </a:custGeom>
              <a:solidFill>
                <a:srgbClr val="0D4167"/>
              </a:solidFill>
              <a:ln w="0" cap="flat">
                <a:noFill/>
                <a:prstDash val="solid"/>
                <a:miter/>
              </a:ln>
            </p:spPr>
            <p:txBody>
              <a:bodyPr rtlCol="0" anchor="ctr"/>
              <a:lstStyle/>
              <a:p>
                <a:endParaRPr lang="en-US"/>
              </a:p>
            </p:txBody>
          </p:sp>
          <p:sp>
            <p:nvSpPr>
              <p:cNvPr id="133" name="Freeform 151">
                <a:extLst>
                  <a:ext uri="{FF2B5EF4-FFF2-40B4-BE49-F238E27FC236}">
                    <a16:creationId xmlns:a16="http://schemas.microsoft.com/office/drawing/2014/main" id="{9ABBA233-3E4C-F76D-910D-9C2113082228}"/>
                  </a:ext>
                </a:extLst>
              </p:cNvPr>
              <p:cNvSpPr/>
              <p:nvPr/>
            </p:nvSpPr>
            <p:spPr>
              <a:xfrm>
                <a:off x="5796414" y="2967692"/>
                <a:ext cx="25503" cy="25519"/>
              </a:xfrm>
              <a:custGeom>
                <a:avLst/>
                <a:gdLst>
                  <a:gd name="connsiteX0" fmla="*/ 25504 w 25503"/>
                  <a:gd name="connsiteY0" fmla="*/ 12760 h 25519"/>
                  <a:gd name="connsiteX1" fmla="*/ 12752 w 25503"/>
                  <a:gd name="connsiteY1" fmla="*/ 25519 h 25519"/>
                  <a:gd name="connsiteX2" fmla="*/ 0 w 25503"/>
                  <a:gd name="connsiteY2" fmla="*/ 12760 h 25519"/>
                  <a:gd name="connsiteX3" fmla="*/ 12752 w 25503"/>
                  <a:gd name="connsiteY3" fmla="*/ 0 h 25519"/>
                  <a:gd name="connsiteX4" fmla="*/ 25504 w 25503"/>
                  <a:gd name="connsiteY4" fmla="*/ 12760 h 25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3" h="25519">
                    <a:moveTo>
                      <a:pt x="25504" y="12760"/>
                    </a:moveTo>
                    <a:cubicBezTo>
                      <a:pt x="25504" y="19807"/>
                      <a:pt x="19794" y="25519"/>
                      <a:pt x="12752" y="25519"/>
                    </a:cubicBezTo>
                    <a:cubicBezTo>
                      <a:pt x="5709" y="25519"/>
                      <a:pt x="0" y="19807"/>
                      <a:pt x="0" y="12760"/>
                    </a:cubicBezTo>
                    <a:cubicBezTo>
                      <a:pt x="0" y="5713"/>
                      <a:pt x="5709" y="0"/>
                      <a:pt x="12752" y="0"/>
                    </a:cubicBezTo>
                    <a:cubicBezTo>
                      <a:pt x="19794" y="0"/>
                      <a:pt x="25504" y="5713"/>
                      <a:pt x="25504" y="12760"/>
                    </a:cubicBezTo>
                    <a:close/>
                  </a:path>
                </a:pathLst>
              </a:custGeom>
              <a:solidFill>
                <a:srgbClr val="0D4167"/>
              </a:solidFill>
              <a:ln w="0" cap="flat">
                <a:noFill/>
                <a:prstDash val="solid"/>
                <a:miter/>
              </a:ln>
            </p:spPr>
            <p:txBody>
              <a:bodyPr rtlCol="0" anchor="ctr"/>
              <a:lstStyle/>
              <a:p>
                <a:endParaRPr lang="en-US"/>
              </a:p>
            </p:txBody>
          </p:sp>
          <p:sp>
            <p:nvSpPr>
              <p:cNvPr id="134" name="Freeform 152">
                <a:extLst>
                  <a:ext uri="{FF2B5EF4-FFF2-40B4-BE49-F238E27FC236}">
                    <a16:creationId xmlns:a16="http://schemas.microsoft.com/office/drawing/2014/main" id="{AF323592-18B2-0D32-9D06-CDCA4DE68630}"/>
                  </a:ext>
                </a:extLst>
              </p:cNvPr>
              <p:cNvSpPr/>
              <p:nvPr/>
            </p:nvSpPr>
            <p:spPr>
              <a:xfrm>
                <a:off x="5819956" y="3055784"/>
                <a:ext cx="25503" cy="25519"/>
              </a:xfrm>
              <a:custGeom>
                <a:avLst/>
                <a:gdLst>
                  <a:gd name="connsiteX0" fmla="*/ 25504 w 25503"/>
                  <a:gd name="connsiteY0" fmla="*/ 12760 h 25519"/>
                  <a:gd name="connsiteX1" fmla="*/ 12752 w 25503"/>
                  <a:gd name="connsiteY1" fmla="*/ 25519 h 25519"/>
                  <a:gd name="connsiteX2" fmla="*/ 0 w 25503"/>
                  <a:gd name="connsiteY2" fmla="*/ 12760 h 25519"/>
                  <a:gd name="connsiteX3" fmla="*/ 12752 w 25503"/>
                  <a:gd name="connsiteY3" fmla="*/ 0 h 25519"/>
                  <a:gd name="connsiteX4" fmla="*/ 25504 w 25503"/>
                  <a:gd name="connsiteY4" fmla="*/ 12760 h 25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3" h="25519">
                    <a:moveTo>
                      <a:pt x="25504" y="12760"/>
                    </a:moveTo>
                    <a:cubicBezTo>
                      <a:pt x="25504" y="19807"/>
                      <a:pt x="19795" y="25519"/>
                      <a:pt x="12752" y="25519"/>
                    </a:cubicBezTo>
                    <a:cubicBezTo>
                      <a:pt x="5709" y="25519"/>
                      <a:pt x="0" y="19807"/>
                      <a:pt x="0" y="12760"/>
                    </a:cubicBezTo>
                    <a:cubicBezTo>
                      <a:pt x="0" y="5713"/>
                      <a:pt x="5709" y="0"/>
                      <a:pt x="12752" y="0"/>
                    </a:cubicBezTo>
                    <a:cubicBezTo>
                      <a:pt x="19795" y="0"/>
                      <a:pt x="25504" y="5713"/>
                      <a:pt x="25504" y="12760"/>
                    </a:cubicBezTo>
                    <a:close/>
                  </a:path>
                </a:pathLst>
              </a:custGeom>
              <a:solidFill>
                <a:srgbClr val="0D4167"/>
              </a:solidFill>
              <a:ln w="0" cap="flat">
                <a:noFill/>
                <a:prstDash val="solid"/>
                <a:miter/>
              </a:ln>
            </p:spPr>
            <p:txBody>
              <a:bodyPr rtlCol="0" anchor="ctr"/>
              <a:lstStyle/>
              <a:p>
                <a:endParaRPr lang="en-US"/>
              </a:p>
            </p:txBody>
          </p:sp>
          <p:sp>
            <p:nvSpPr>
              <p:cNvPr id="135" name="Freeform 153">
                <a:extLst>
                  <a:ext uri="{FF2B5EF4-FFF2-40B4-BE49-F238E27FC236}">
                    <a16:creationId xmlns:a16="http://schemas.microsoft.com/office/drawing/2014/main" id="{880CFC6E-DD4A-E49A-2E01-F5CCEE6D9346}"/>
                  </a:ext>
                </a:extLst>
              </p:cNvPr>
              <p:cNvSpPr/>
              <p:nvPr/>
            </p:nvSpPr>
            <p:spPr>
              <a:xfrm>
                <a:off x="5884451" y="3120319"/>
                <a:ext cx="25503" cy="25519"/>
              </a:xfrm>
              <a:custGeom>
                <a:avLst/>
                <a:gdLst>
                  <a:gd name="connsiteX0" fmla="*/ 25504 w 25503"/>
                  <a:gd name="connsiteY0" fmla="*/ 12760 h 25519"/>
                  <a:gd name="connsiteX1" fmla="*/ 12752 w 25503"/>
                  <a:gd name="connsiteY1" fmla="*/ 25519 h 25519"/>
                  <a:gd name="connsiteX2" fmla="*/ 0 w 25503"/>
                  <a:gd name="connsiteY2" fmla="*/ 12760 h 25519"/>
                  <a:gd name="connsiteX3" fmla="*/ 12752 w 25503"/>
                  <a:gd name="connsiteY3" fmla="*/ 0 h 25519"/>
                  <a:gd name="connsiteX4" fmla="*/ 25504 w 25503"/>
                  <a:gd name="connsiteY4" fmla="*/ 12760 h 25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3" h="25519">
                    <a:moveTo>
                      <a:pt x="25504" y="12760"/>
                    </a:moveTo>
                    <a:cubicBezTo>
                      <a:pt x="25504" y="19807"/>
                      <a:pt x="19794" y="25519"/>
                      <a:pt x="12752" y="25519"/>
                    </a:cubicBezTo>
                    <a:cubicBezTo>
                      <a:pt x="5709" y="25519"/>
                      <a:pt x="0" y="19807"/>
                      <a:pt x="0" y="12760"/>
                    </a:cubicBezTo>
                    <a:cubicBezTo>
                      <a:pt x="0" y="5713"/>
                      <a:pt x="5709" y="0"/>
                      <a:pt x="12752" y="0"/>
                    </a:cubicBezTo>
                    <a:cubicBezTo>
                      <a:pt x="19794" y="0"/>
                      <a:pt x="25504" y="5713"/>
                      <a:pt x="25504" y="12760"/>
                    </a:cubicBezTo>
                    <a:close/>
                  </a:path>
                </a:pathLst>
              </a:custGeom>
              <a:solidFill>
                <a:srgbClr val="0D4167"/>
              </a:solidFill>
              <a:ln w="0" cap="flat">
                <a:noFill/>
                <a:prstDash val="solid"/>
                <a:miter/>
              </a:ln>
            </p:spPr>
            <p:txBody>
              <a:bodyPr rtlCol="0" anchor="ctr"/>
              <a:lstStyle/>
              <a:p>
                <a:endParaRPr lang="en-US"/>
              </a:p>
            </p:txBody>
          </p:sp>
          <p:sp>
            <p:nvSpPr>
              <p:cNvPr id="136" name="Freeform 154">
                <a:extLst>
                  <a:ext uri="{FF2B5EF4-FFF2-40B4-BE49-F238E27FC236}">
                    <a16:creationId xmlns:a16="http://schemas.microsoft.com/office/drawing/2014/main" id="{BED8C27C-5403-4788-BE26-28A223ABC838}"/>
                  </a:ext>
                </a:extLst>
              </p:cNvPr>
              <p:cNvSpPr/>
              <p:nvPr/>
            </p:nvSpPr>
            <p:spPr>
              <a:xfrm>
                <a:off x="5972488" y="3143875"/>
                <a:ext cx="25503" cy="25519"/>
              </a:xfrm>
              <a:custGeom>
                <a:avLst/>
                <a:gdLst>
                  <a:gd name="connsiteX0" fmla="*/ 25504 w 25503"/>
                  <a:gd name="connsiteY0" fmla="*/ 12760 h 25519"/>
                  <a:gd name="connsiteX1" fmla="*/ 12752 w 25503"/>
                  <a:gd name="connsiteY1" fmla="*/ 25519 h 25519"/>
                  <a:gd name="connsiteX2" fmla="*/ 0 w 25503"/>
                  <a:gd name="connsiteY2" fmla="*/ 12760 h 25519"/>
                  <a:gd name="connsiteX3" fmla="*/ 12752 w 25503"/>
                  <a:gd name="connsiteY3" fmla="*/ 0 h 25519"/>
                  <a:gd name="connsiteX4" fmla="*/ 25504 w 25503"/>
                  <a:gd name="connsiteY4" fmla="*/ 12760 h 25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3" h="25519">
                    <a:moveTo>
                      <a:pt x="25504" y="12760"/>
                    </a:moveTo>
                    <a:cubicBezTo>
                      <a:pt x="25504" y="19807"/>
                      <a:pt x="19794" y="25519"/>
                      <a:pt x="12752" y="25519"/>
                    </a:cubicBezTo>
                    <a:cubicBezTo>
                      <a:pt x="5709" y="25519"/>
                      <a:pt x="0" y="19807"/>
                      <a:pt x="0" y="12760"/>
                    </a:cubicBezTo>
                    <a:cubicBezTo>
                      <a:pt x="0" y="5713"/>
                      <a:pt x="5709" y="0"/>
                      <a:pt x="12752" y="0"/>
                    </a:cubicBezTo>
                    <a:cubicBezTo>
                      <a:pt x="19794" y="0"/>
                      <a:pt x="25504" y="5713"/>
                      <a:pt x="25504" y="12760"/>
                    </a:cubicBezTo>
                    <a:close/>
                  </a:path>
                </a:pathLst>
              </a:custGeom>
              <a:solidFill>
                <a:srgbClr val="0D4167"/>
              </a:solidFill>
              <a:ln w="0" cap="flat">
                <a:noFill/>
                <a:prstDash val="solid"/>
                <a:miter/>
              </a:ln>
            </p:spPr>
            <p:txBody>
              <a:bodyPr rtlCol="0" anchor="ctr"/>
              <a:lstStyle/>
              <a:p>
                <a:endParaRPr lang="en-US"/>
              </a:p>
            </p:txBody>
          </p:sp>
          <p:sp>
            <p:nvSpPr>
              <p:cNvPr id="137" name="Freeform 155">
                <a:extLst>
                  <a:ext uri="{FF2B5EF4-FFF2-40B4-BE49-F238E27FC236}">
                    <a16:creationId xmlns:a16="http://schemas.microsoft.com/office/drawing/2014/main" id="{8135F5B7-485F-04BA-9BA8-09B289FE5D25}"/>
                  </a:ext>
                </a:extLst>
              </p:cNvPr>
              <p:cNvSpPr/>
              <p:nvPr/>
            </p:nvSpPr>
            <p:spPr>
              <a:xfrm>
                <a:off x="6060525" y="3120319"/>
                <a:ext cx="25503" cy="25519"/>
              </a:xfrm>
              <a:custGeom>
                <a:avLst/>
                <a:gdLst>
                  <a:gd name="connsiteX0" fmla="*/ 25504 w 25503"/>
                  <a:gd name="connsiteY0" fmla="*/ 12760 h 25519"/>
                  <a:gd name="connsiteX1" fmla="*/ 12752 w 25503"/>
                  <a:gd name="connsiteY1" fmla="*/ 25519 h 25519"/>
                  <a:gd name="connsiteX2" fmla="*/ 0 w 25503"/>
                  <a:gd name="connsiteY2" fmla="*/ 12760 h 25519"/>
                  <a:gd name="connsiteX3" fmla="*/ 12752 w 25503"/>
                  <a:gd name="connsiteY3" fmla="*/ 0 h 25519"/>
                  <a:gd name="connsiteX4" fmla="*/ 25504 w 25503"/>
                  <a:gd name="connsiteY4" fmla="*/ 12760 h 25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3" h="25519">
                    <a:moveTo>
                      <a:pt x="25504" y="12760"/>
                    </a:moveTo>
                    <a:cubicBezTo>
                      <a:pt x="25504" y="19807"/>
                      <a:pt x="19794" y="25519"/>
                      <a:pt x="12752" y="25519"/>
                    </a:cubicBezTo>
                    <a:cubicBezTo>
                      <a:pt x="5709" y="25519"/>
                      <a:pt x="0" y="19807"/>
                      <a:pt x="0" y="12760"/>
                    </a:cubicBezTo>
                    <a:cubicBezTo>
                      <a:pt x="0" y="5713"/>
                      <a:pt x="5709" y="0"/>
                      <a:pt x="12752" y="0"/>
                    </a:cubicBezTo>
                    <a:cubicBezTo>
                      <a:pt x="19794" y="0"/>
                      <a:pt x="25504" y="5713"/>
                      <a:pt x="25504" y="12760"/>
                    </a:cubicBezTo>
                    <a:close/>
                  </a:path>
                </a:pathLst>
              </a:custGeom>
              <a:solidFill>
                <a:srgbClr val="0D4167"/>
              </a:solidFill>
              <a:ln w="0" cap="flat">
                <a:noFill/>
                <a:prstDash val="solid"/>
                <a:miter/>
              </a:ln>
            </p:spPr>
            <p:txBody>
              <a:bodyPr rtlCol="0" anchor="ctr"/>
              <a:lstStyle/>
              <a:p>
                <a:endParaRPr lang="en-US"/>
              </a:p>
            </p:txBody>
          </p:sp>
          <p:sp>
            <p:nvSpPr>
              <p:cNvPr id="138" name="Freeform 156">
                <a:extLst>
                  <a:ext uri="{FF2B5EF4-FFF2-40B4-BE49-F238E27FC236}">
                    <a16:creationId xmlns:a16="http://schemas.microsoft.com/office/drawing/2014/main" id="{691113FC-A2CD-DF03-D83F-67B70667159E}"/>
                  </a:ext>
                </a:extLst>
              </p:cNvPr>
              <p:cNvSpPr/>
              <p:nvPr/>
            </p:nvSpPr>
            <p:spPr>
              <a:xfrm>
                <a:off x="6125020" y="3055784"/>
                <a:ext cx="25503" cy="25519"/>
              </a:xfrm>
              <a:custGeom>
                <a:avLst/>
                <a:gdLst>
                  <a:gd name="connsiteX0" fmla="*/ 25504 w 25503"/>
                  <a:gd name="connsiteY0" fmla="*/ 12760 h 25519"/>
                  <a:gd name="connsiteX1" fmla="*/ 12752 w 25503"/>
                  <a:gd name="connsiteY1" fmla="*/ 25519 h 25519"/>
                  <a:gd name="connsiteX2" fmla="*/ 0 w 25503"/>
                  <a:gd name="connsiteY2" fmla="*/ 12760 h 25519"/>
                  <a:gd name="connsiteX3" fmla="*/ 12752 w 25503"/>
                  <a:gd name="connsiteY3" fmla="*/ 0 h 25519"/>
                  <a:gd name="connsiteX4" fmla="*/ 25504 w 25503"/>
                  <a:gd name="connsiteY4" fmla="*/ 12760 h 25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3" h="25519">
                    <a:moveTo>
                      <a:pt x="25504" y="12760"/>
                    </a:moveTo>
                    <a:cubicBezTo>
                      <a:pt x="25504" y="19807"/>
                      <a:pt x="19794" y="25519"/>
                      <a:pt x="12752" y="25519"/>
                    </a:cubicBezTo>
                    <a:cubicBezTo>
                      <a:pt x="5709" y="25519"/>
                      <a:pt x="0" y="19807"/>
                      <a:pt x="0" y="12760"/>
                    </a:cubicBezTo>
                    <a:cubicBezTo>
                      <a:pt x="0" y="5713"/>
                      <a:pt x="5709" y="0"/>
                      <a:pt x="12752" y="0"/>
                    </a:cubicBezTo>
                    <a:cubicBezTo>
                      <a:pt x="19794" y="0"/>
                      <a:pt x="25504" y="5713"/>
                      <a:pt x="25504" y="12760"/>
                    </a:cubicBezTo>
                    <a:close/>
                  </a:path>
                </a:pathLst>
              </a:custGeom>
              <a:solidFill>
                <a:srgbClr val="0D4167"/>
              </a:solidFill>
              <a:ln w="0" cap="flat">
                <a:noFill/>
                <a:prstDash val="solid"/>
                <a:miter/>
              </a:ln>
            </p:spPr>
            <p:txBody>
              <a:bodyPr rtlCol="0" anchor="ctr"/>
              <a:lstStyle/>
              <a:p>
                <a:endParaRPr lang="en-US"/>
              </a:p>
            </p:txBody>
          </p:sp>
          <p:sp>
            <p:nvSpPr>
              <p:cNvPr id="139" name="Freeform 157">
                <a:extLst>
                  <a:ext uri="{FF2B5EF4-FFF2-40B4-BE49-F238E27FC236}">
                    <a16:creationId xmlns:a16="http://schemas.microsoft.com/office/drawing/2014/main" id="{0F141053-E38C-5537-3ACB-7D874CA32D98}"/>
                  </a:ext>
                </a:extLst>
              </p:cNvPr>
              <p:cNvSpPr/>
              <p:nvPr/>
            </p:nvSpPr>
            <p:spPr>
              <a:xfrm>
                <a:off x="6148562" y="2967692"/>
                <a:ext cx="25503" cy="25519"/>
              </a:xfrm>
              <a:custGeom>
                <a:avLst/>
                <a:gdLst>
                  <a:gd name="connsiteX0" fmla="*/ 25504 w 25503"/>
                  <a:gd name="connsiteY0" fmla="*/ 12760 h 25519"/>
                  <a:gd name="connsiteX1" fmla="*/ 12752 w 25503"/>
                  <a:gd name="connsiteY1" fmla="*/ 25519 h 25519"/>
                  <a:gd name="connsiteX2" fmla="*/ 0 w 25503"/>
                  <a:gd name="connsiteY2" fmla="*/ 12760 h 25519"/>
                  <a:gd name="connsiteX3" fmla="*/ 12752 w 25503"/>
                  <a:gd name="connsiteY3" fmla="*/ 0 h 25519"/>
                  <a:gd name="connsiteX4" fmla="*/ 25504 w 25503"/>
                  <a:gd name="connsiteY4" fmla="*/ 12760 h 25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3" h="25519">
                    <a:moveTo>
                      <a:pt x="25504" y="12760"/>
                    </a:moveTo>
                    <a:cubicBezTo>
                      <a:pt x="25504" y="19807"/>
                      <a:pt x="19794" y="25519"/>
                      <a:pt x="12752" y="25519"/>
                    </a:cubicBezTo>
                    <a:cubicBezTo>
                      <a:pt x="5709" y="25519"/>
                      <a:pt x="0" y="19807"/>
                      <a:pt x="0" y="12760"/>
                    </a:cubicBezTo>
                    <a:cubicBezTo>
                      <a:pt x="0" y="5713"/>
                      <a:pt x="5709" y="0"/>
                      <a:pt x="12752" y="0"/>
                    </a:cubicBezTo>
                    <a:cubicBezTo>
                      <a:pt x="19794" y="0"/>
                      <a:pt x="25504" y="5713"/>
                      <a:pt x="25504" y="12760"/>
                    </a:cubicBezTo>
                    <a:close/>
                  </a:path>
                </a:pathLst>
              </a:custGeom>
              <a:solidFill>
                <a:srgbClr val="0D4167"/>
              </a:solidFill>
              <a:ln w="0" cap="flat">
                <a:noFill/>
                <a:prstDash val="solid"/>
                <a:miter/>
              </a:ln>
            </p:spPr>
            <p:txBody>
              <a:bodyPr rtlCol="0" anchor="ctr"/>
              <a:lstStyle/>
              <a:p>
                <a:endParaRPr lang="en-US"/>
              </a:p>
            </p:txBody>
          </p:sp>
          <p:sp>
            <p:nvSpPr>
              <p:cNvPr id="140" name="Freeform 158">
                <a:extLst>
                  <a:ext uri="{FF2B5EF4-FFF2-40B4-BE49-F238E27FC236}">
                    <a16:creationId xmlns:a16="http://schemas.microsoft.com/office/drawing/2014/main" id="{B05F8C80-1592-6E84-99B3-05F5B953450E}"/>
                  </a:ext>
                </a:extLst>
              </p:cNvPr>
              <p:cNvSpPr/>
              <p:nvPr/>
            </p:nvSpPr>
            <p:spPr>
              <a:xfrm>
                <a:off x="6125001" y="2879583"/>
                <a:ext cx="25662" cy="25678"/>
              </a:xfrm>
              <a:custGeom>
                <a:avLst/>
                <a:gdLst>
                  <a:gd name="connsiteX0" fmla="*/ 6394 w 25662"/>
                  <a:gd name="connsiteY0" fmla="*/ 1736 h 25678"/>
                  <a:gd name="connsiteX1" fmla="*/ 23928 w 25662"/>
                  <a:gd name="connsiteY1" fmla="*/ 6398 h 25678"/>
                  <a:gd name="connsiteX2" fmla="*/ 19269 w 25662"/>
                  <a:gd name="connsiteY2" fmla="*/ 23943 h 25678"/>
                  <a:gd name="connsiteX3" fmla="*/ 1735 w 25662"/>
                  <a:gd name="connsiteY3" fmla="*/ 19281 h 25678"/>
                  <a:gd name="connsiteX4" fmla="*/ 6394 w 25662"/>
                  <a:gd name="connsiteY4" fmla="*/ 1736 h 25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62" h="25678">
                    <a:moveTo>
                      <a:pt x="6394" y="1736"/>
                    </a:moveTo>
                    <a:cubicBezTo>
                      <a:pt x="12525" y="-1822"/>
                      <a:pt x="20372" y="264"/>
                      <a:pt x="23928" y="6398"/>
                    </a:cubicBezTo>
                    <a:cubicBezTo>
                      <a:pt x="27484" y="12533"/>
                      <a:pt x="25400" y="20385"/>
                      <a:pt x="19269" y="23943"/>
                    </a:cubicBezTo>
                    <a:cubicBezTo>
                      <a:pt x="13138" y="27501"/>
                      <a:pt x="5291" y="25415"/>
                      <a:pt x="1735" y="19281"/>
                    </a:cubicBezTo>
                    <a:cubicBezTo>
                      <a:pt x="-1821" y="13146"/>
                      <a:pt x="263" y="5294"/>
                      <a:pt x="6394" y="1736"/>
                    </a:cubicBezTo>
                    <a:close/>
                  </a:path>
                </a:pathLst>
              </a:custGeom>
              <a:solidFill>
                <a:srgbClr val="0D4167"/>
              </a:solidFill>
              <a:ln w="0" cap="flat">
                <a:noFill/>
                <a:prstDash val="solid"/>
                <a:miter/>
              </a:ln>
            </p:spPr>
            <p:txBody>
              <a:bodyPr rtlCol="0" anchor="ctr"/>
              <a:lstStyle/>
              <a:p>
                <a:endParaRPr lang="en-US"/>
              </a:p>
            </p:txBody>
          </p:sp>
          <p:sp>
            <p:nvSpPr>
              <p:cNvPr id="141" name="Freeform 159">
                <a:extLst>
                  <a:ext uri="{FF2B5EF4-FFF2-40B4-BE49-F238E27FC236}">
                    <a16:creationId xmlns:a16="http://schemas.microsoft.com/office/drawing/2014/main" id="{9BF3EF83-687E-55C0-2B0C-5BD5FD15EC80}"/>
                  </a:ext>
                </a:extLst>
              </p:cNvPr>
              <p:cNvSpPr/>
              <p:nvPr/>
            </p:nvSpPr>
            <p:spPr>
              <a:xfrm>
                <a:off x="6060525" y="2815189"/>
                <a:ext cx="25503" cy="25519"/>
              </a:xfrm>
              <a:custGeom>
                <a:avLst/>
                <a:gdLst>
                  <a:gd name="connsiteX0" fmla="*/ 25504 w 25503"/>
                  <a:gd name="connsiteY0" fmla="*/ 12760 h 25519"/>
                  <a:gd name="connsiteX1" fmla="*/ 12752 w 25503"/>
                  <a:gd name="connsiteY1" fmla="*/ 25519 h 25519"/>
                  <a:gd name="connsiteX2" fmla="*/ 0 w 25503"/>
                  <a:gd name="connsiteY2" fmla="*/ 12760 h 25519"/>
                  <a:gd name="connsiteX3" fmla="*/ 12752 w 25503"/>
                  <a:gd name="connsiteY3" fmla="*/ 0 h 25519"/>
                  <a:gd name="connsiteX4" fmla="*/ 25504 w 25503"/>
                  <a:gd name="connsiteY4" fmla="*/ 12760 h 25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3" h="25519">
                    <a:moveTo>
                      <a:pt x="25504" y="12760"/>
                    </a:moveTo>
                    <a:cubicBezTo>
                      <a:pt x="25504" y="19807"/>
                      <a:pt x="19794" y="25519"/>
                      <a:pt x="12752" y="25519"/>
                    </a:cubicBezTo>
                    <a:cubicBezTo>
                      <a:pt x="5709" y="25519"/>
                      <a:pt x="0" y="19807"/>
                      <a:pt x="0" y="12760"/>
                    </a:cubicBezTo>
                    <a:cubicBezTo>
                      <a:pt x="0" y="5713"/>
                      <a:pt x="5709" y="0"/>
                      <a:pt x="12752" y="0"/>
                    </a:cubicBezTo>
                    <a:cubicBezTo>
                      <a:pt x="19794" y="0"/>
                      <a:pt x="25504" y="5713"/>
                      <a:pt x="25504" y="12760"/>
                    </a:cubicBezTo>
                    <a:close/>
                  </a:path>
                </a:pathLst>
              </a:custGeom>
              <a:solidFill>
                <a:srgbClr val="0D4167"/>
              </a:solidFill>
              <a:ln w="0" cap="flat">
                <a:noFill/>
                <a:prstDash val="solid"/>
                <a:miter/>
              </a:ln>
            </p:spPr>
            <p:txBody>
              <a:bodyPr rtlCol="0" anchor="ctr"/>
              <a:lstStyle/>
              <a:p>
                <a:endParaRPr lang="en-US"/>
              </a:p>
            </p:txBody>
          </p:sp>
        </p:grpSp>
        <p:sp>
          <p:nvSpPr>
            <p:cNvPr id="142" name="Freeform 160">
              <a:extLst>
                <a:ext uri="{FF2B5EF4-FFF2-40B4-BE49-F238E27FC236}">
                  <a16:creationId xmlns:a16="http://schemas.microsoft.com/office/drawing/2014/main" id="{CC7E3674-49E6-3DFE-E293-11931DBD5757}"/>
                </a:ext>
              </a:extLst>
            </p:cNvPr>
            <p:cNvSpPr/>
            <p:nvPr/>
          </p:nvSpPr>
          <p:spPr>
            <a:xfrm rot="16708032">
              <a:off x="4346844" y="2139950"/>
              <a:ext cx="470991" cy="63653"/>
            </a:xfrm>
            <a:custGeom>
              <a:avLst/>
              <a:gdLst>
                <a:gd name="connsiteX0" fmla="*/ 12752 w 188825"/>
                <a:gd name="connsiteY0" fmla="*/ 0 h 25519"/>
                <a:gd name="connsiteX1" fmla="*/ 188826 w 188825"/>
                <a:gd name="connsiteY1" fmla="*/ 12760 h 25519"/>
                <a:gd name="connsiteX2" fmla="*/ 12752 w 188825"/>
                <a:gd name="connsiteY2" fmla="*/ 25520 h 25519"/>
                <a:gd name="connsiteX3" fmla="*/ 0 w 188825"/>
                <a:gd name="connsiteY3" fmla="*/ 12760 h 25519"/>
                <a:gd name="connsiteX4" fmla="*/ 12752 w 188825"/>
                <a:gd name="connsiteY4" fmla="*/ 0 h 25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25" h="25519">
                  <a:moveTo>
                    <a:pt x="12752" y="0"/>
                  </a:moveTo>
                  <a:cubicBezTo>
                    <a:pt x="19863" y="0"/>
                    <a:pt x="188826" y="12760"/>
                    <a:pt x="188826" y="12760"/>
                  </a:cubicBezTo>
                  <a:cubicBezTo>
                    <a:pt x="188826" y="12760"/>
                    <a:pt x="19863" y="25520"/>
                    <a:pt x="12752" y="25520"/>
                  </a:cubicBezTo>
                  <a:cubicBezTo>
                    <a:pt x="5640" y="25520"/>
                    <a:pt x="0" y="19753"/>
                    <a:pt x="0" y="12760"/>
                  </a:cubicBezTo>
                  <a:cubicBezTo>
                    <a:pt x="0" y="5766"/>
                    <a:pt x="5763" y="0"/>
                    <a:pt x="12752" y="0"/>
                  </a:cubicBezTo>
                  <a:close/>
                </a:path>
              </a:pathLst>
            </a:custGeom>
            <a:solidFill>
              <a:srgbClr val="0D4167"/>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2817021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91AF2-E7F8-2C95-C519-C9BEDD817E2D}"/>
              </a:ext>
            </a:extLst>
          </p:cNvPr>
          <p:cNvSpPr>
            <a:spLocks noGrp="1"/>
          </p:cNvSpPr>
          <p:nvPr>
            <p:ph type="title"/>
          </p:nvPr>
        </p:nvSpPr>
        <p:spPr/>
        <p:txBody>
          <a:bodyPr/>
          <a:lstStyle/>
          <a:p>
            <a:r>
              <a:rPr lang="en-US" sz="3200" kern="0" dirty="0">
                <a:solidFill>
                  <a:schemeClr val="accent3"/>
                </a:solidFill>
              </a:rPr>
              <a:t>KONFIDENT-S Open-Label Extension </a:t>
            </a:r>
            <a:r>
              <a:rPr lang="en-US" dirty="0"/>
              <a:t>Trial Design</a:t>
            </a:r>
          </a:p>
        </p:txBody>
      </p:sp>
      <p:sp>
        <p:nvSpPr>
          <p:cNvPr id="4" name="Slide Number Placeholder 3">
            <a:extLst>
              <a:ext uri="{FF2B5EF4-FFF2-40B4-BE49-F238E27FC236}">
                <a16:creationId xmlns:a16="http://schemas.microsoft.com/office/drawing/2014/main" id="{7A67E9F2-5E55-CF6A-9FBB-22FB09748193}"/>
              </a:ext>
            </a:extLst>
          </p:cNvPr>
          <p:cNvSpPr>
            <a:spLocks noGrp="1"/>
          </p:cNvSpPr>
          <p:nvPr>
            <p:ph type="sldNum" sz="quarter" idx="4"/>
          </p:nvPr>
        </p:nvSpPr>
        <p:spPr/>
        <p:txBody>
          <a:bodyPr/>
          <a:lstStyle/>
          <a:p>
            <a:fld id="{CA8081DE-3010-4FA2-AAF2-9639CD890589}" type="slidenum">
              <a:rPr lang="en-US" smtClean="0"/>
              <a:pPr/>
              <a:t>4</a:t>
            </a:fld>
            <a:endParaRPr lang="en-US" dirty="0"/>
          </a:p>
        </p:txBody>
      </p:sp>
      <p:sp>
        <p:nvSpPr>
          <p:cNvPr id="5" name="Footer Placeholder 4">
            <a:extLst>
              <a:ext uri="{FF2B5EF4-FFF2-40B4-BE49-F238E27FC236}">
                <a16:creationId xmlns:a16="http://schemas.microsoft.com/office/drawing/2014/main" id="{49BE4915-65E4-0F73-8B9D-B6780EB67B7C}"/>
              </a:ext>
            </a:extLst>
          </p:cNvPr>
          <p:cNvSpPr>
            <a:spLocks noGrp="1"/>
          </p:cNvSpPr>
          <p:nvPr>
            <p:ph type="ftr" sz="quarter" idx="3"/>
          </p:nvPr>
        </p:nvSpPr>
        <p:spPr/>
        <p:txBody>
          <a:bodyPr/>
          <a:lstStyle/>
          <a:p>
            <a:r>
              <a:rPr lang="en-US" sz="900" dirty="0"/>
              <a:t>NCT05505916, EudraCT: 2021-001176-42. PGI-C, Patient Global Impression of Change; PGI-S, Patient Global Impression of Severity.</a:t>
            </a:r>
            <a:br>
              <a:rPr lang="en-US" sz="900" dirty="0"/>
            </a:br>
            <a:r>
              <a:rPr lang="en-US" sz="900" baseline="30000" dirty="0"/>
              <a:t>a</a:t>
            </a:r>
            <a:r>
              <a:rPr lang="en-US" sz="900" dirty="0"/>
              <a:t>Completed the phase 3 KONFIDENT trial. </a:t>
            </a:r>
            <a:r>
              <a:rPr lang="en-US" sz="900" baseline="30000" dirty="0"/>
              <a:t>b</a:t>
            </a:r>
            <a:r>
              <a:rPr lang="en-US" sz="900" dirty="0"/>
              <a:t>All other participants, including those who participated in the phase 2 trial. </a:t>
            </a:r>
            <a:r>
              <a:rPr lang="en-US" sz="900" baseline="30000" dirty="0"/>
              <a:t>c</a:t>
            </a:r>
            <a:r>
              <a:rPr lang="en-US" sz="900" dirty="0"/>
              <a:t>For de novo participants, the enrollment visit is a screening visit. </a:t>
            </a:r>
            <a:r>
              <a:rPr lang="en-US" sz="900" baseline="30000" dirty="0"/>
              <a:t>d</a:t>
            </a:r>
            <a:r>
              <a:rPr lang="en-US" sz="900" dirty="0"/>
              <a:t>Within 12 hours. </a:t>
            </a:r>
            <a:r>
              <a:rPr lang="en-US" sz="900" baseline="30000" dirty="0"/>
              <a:t>e</a:t>
            </a:r>
            <a:r>
              <a:rPr lang="en-US" sz="900" dirty="0"/>
              <a:t>Within 24 hours.</a:t>
            </a:r>
          </a:p>
          <a:p>
            <a:r>
              <a:rPr lang="en-US" sz="900" dirty="0"/>
              <a:t>Note: Data cutoff date of 31 January 2024.</a:t>
            </a:r>
          </a:p>
        </p:txBody>
      </p:sp>
      <p:grpSp>
        <p:nvGrpSpPr>
          <p:cNvPr id="10" name="Group 9">
            <a:extLst>
              <a:ext uri="{FF2B5EF4-FFF2-40B4-BE49-F238E27FC236}">
                <a16:creationId xmlns:a16="http://schemas.microsoft.com/office/drawing/2014/main" id="{C35C124D-7FE9-82B9-7C61-E14DE3610216}"/>
              </a:ext>
            </a:extLst>
          </p:cNvPr>
          <p:cNvGrpSpPr/>
          <p:nvPr/>
        </p:nvGrpSpPr>
        <p:grpSpPr>
          <a:xfrm>
            <a:off x="252850" y="1574224"/>
            <a:ext cx="6371469" cy="3636054"/>
            <a:chOff x="896504" y="2172283"/>
            <a:chExt cx="5684500" cy="3348090"/>
          </a:xfrm>
        </p:grpSpPr>
        <p:grpSp>
          <p:nvGrpSpPr>
            <p:cNvPr id="50" name="Group 49">
              <a:extLst>
                <a:ext uri="{FF2B5EF4-FFF2-40B4-BE49-F238E27FC236}">
                  <a16:creationId xmlns:a16="http://schemas.microsoft.com/office/drawing/2014/main" id="{1B101BFD-BCD8-9DF3-DB53-E43701C13853}"/>
                </a:ext>
              </a:extLst>
            </p:cNvPr>
            <p:cNvGrpSpPr/>
            <p:nvPr/>
          </p:nvGrpSpPr>
          <p:grpSpPr>
            <a:xfrm>
              <a:off x="896504" y="2172283"/>
              <a:ext cx="5684500" cy="3050237"/>
              <a:chOff x="735859" y="9556035"/>
              <a:chExt cx="3724348" cy="2328545"/>
            </a:xfrm>
          </p:grpSpPr>
          <p:grpSp>
            <p:nvGrpSpPr>
              <p:cNvPr id="51" name="object 52">
                <a:extLst>
                  <a:ext uri="{FF2B5EF4-FFF2-40B4-BE49-F238E27FC236}">
                    <a16:creationId xmlns:a16="http://schemas.microsoft.com/office/drawing/2014/main" id="{E5E74242-1867-2678-0FF8-6BC42255834C}"/>
                  </a:ext>
                </a:extLst>
              </p:cNvPr>
              <p:cNvGrpSpPr/>
              <p:nvPr/>
            </p:nvGrpSpPr>
            <p:grpSpPr>
              <a:xfrm>
                <a:off x="735859" y="9556035"/>
                <a:ext cx="3543300" cy="2328545"/>
                <a:chOff x="735859" y="9556035"/>
                <a:chExt cx="3543300" cy="2328545"/>
              </a:xfrm>
            </p:grpSpPr>
            <p:sp>
              <p:nvSpPr>
                <p:cNvPr id="63" name="object 53">
                  <a:extLst>
                    <a:ext uri="{FF2B5EF4-FFF2-40B4-BE49-F238E27FC236}">
                      <a16:creationId xmlns:a16="http://schemas.microsoft.com/office/drawing/2014/main" id="{DDA732E9-1E7B-4B37-5424-0D3A5069BBCB}"/>
                    </a:ext>
                  </a:extLst>
                </p:cNvPr>
                <p:cNvSpPr/>
                <p:nvPr/>
              </p:nvSpPr>
              <p:spPr>
                <a:xfrm>
                  <a:off x="2125355" y="10396280"/>
                  <a:ext cx="488315" cy="1469390"/>
                </a:xfrm>
                <a:custGeom>
                  <a:avLst/>
                  <a:gdLst/>
                  <a:ahLst/>
                  <a:cxnLst/>
                  <a:rect l="l" t="t" r="r" b="b"/>
                  <a:pathLst>
                    <a:path w="488314" h="1469390">
                      <a:moveTo>
                        <a:pt x="419264" y="0"/>
                      </a:moveTo>
                      <a:lnTo>
                        <a:pt x="68954" y="0"/>
                      </a:lnTo>
                      <a:lnTo>
                        <a:pt x="42114" y="7613"/>
                      </a:lnTo>
                      <a:lnTo>
                        <a:pt x="20195" y="28375"/>
                      </a:lnTo>
                      <a:lnTo>
                        <a:pt x="5418" y="59168"/>
                      </a:lnTo>
                      <a:lnTo>
                        <a:pt x="0" y="96876"/>
                      </a:lnTo>
                      <a:lnTo>
                        <a:pt x="0" y="1372022"/>
                      </a:lnTo>
                      <a:lnTo>
                        <a:pt x="5418" y="1409732"/>
                      </a:lnTo>
                      <a:lnTo>
                        <a:pt x="20195" y="1440525"/>
                      </a:lnTo>
                      <a:lnTo>
                        <a:pt x="42114" y="1461286"/>
                      </a:lnTo>
                      <a:lnTo>
                        <a:pt x="68954" y="1468898"/>
                      </a:lnTo>
                      <a:lnTo>
                        <a:pt x="419264" y="1468898"/>
                      </a:lnTo>
                      <a:lnTo>
                        <a:pt x="446102" y="1461286"/>
                      </a:lnTo>
                      <a:lnTo>
                        <a:pt x="468018" y="1440525"/>
                      </a:lnTo>
                      <a:lnTo>
                        <a:pt x="482795" y="1409732"/>
                      </a:lnTo>
                      <a:lnTo>
                        <a:pt x="488213" y="1372022"/>
                      </a:lnTo>
                      <a:lnTo>
                        <a:pt x="488213" y="96876"/>
                      </a:lnTo>
                      <a:lnTo>
                        <a:pt x="482795" y="59168"/>
                      </a:lnTo>
                      <a:lnTo>
                        <a:pt x="468018" y="28375"/>
                      </a:lnTo>
                      <a:lnTo>
                        <a:pt x="446102" y="7613"/>
                      </a:lnTo>
                      <a:lnTo>
                        <a:pt x="419264" y="0"/>
                      </a:lnTo>
                      <a:close/>
                    </a:path>
                  </a:pathLst>
                </a:custGeom>
                <a:solidFill>
                  <a:srgbClr val="C4D5DE"/>
                </a:solidFill>
              </p:spPr>
              <p:txBody>
                <a:bodyPr wrap="square" lIns="0" tIns="0" rIns="0" bIns="0" rtlCol="0"/>
                <a:lstStyle/>
                <a:p>
                  <a:endParaRPr dirty="0"/>
                </a:p>
              </p:txBody>
            </p:sp>
            <p:pic>
              <p:nvPicPr>
                <p:cNvPr id="64" name="object 54">
                  <a:extLst>
                    <a:ext uri="{FF2B5EF4-FFF2-40B4-BE49-F238E27FC236}">
                      <a16:creationId xmlns:a16="http://schemas.microsoft.com/office/drawing/2014/main" id="{1B0D813D-C5F7-722E-AEA9-5451935416CD}"/>
                    </a:ext>
                  </a:extLst>
                </p:cNvPr>
                <p:cNvPicPr/>
                <p:nvPr/>
              </p:nvPicPr>
              <p:blipFill>
                <a:blip r:embed="rId3" cstate="print"/>
                <a:stretch>
                  <a:fillRect/>
                </a:stretch>
              </p:blipFill>
              <p:spPr>
                <a:xfrm>
                  <a:off x="2261698" y="11369238"/>
                  <a:ext cx="215725" cy="220724"/>
                </a:xfrm>
                <a:prstGeom prst="rect">
                  <a:avLst/>
                </a:prstGeom>
              </p:spPr>
            </p:pic>
            <p:pic>
              <p:nvPicPr>
                <p:cNvPr id="65" name="object 55">
                  <a:extLst>
                    <a:ext uri="{FF2B5EF4-FFF2-40B4-BE49-F238E27FC236}">
                      <a16:creationId xmlns:a16="http://schemas.microsoft.com/office/drawing/2014/main" id="{C953775C-76FC-C4FB-1EA2-CA6BA2ACA723}"/>
                    </a:ext>
                  </a:extLst>
                </p:cNvPr>
                <p:cNvPicPr/>
                <p:nvPr/>
              </p:nvPicPr>
              <p:blipFill>
                <a:blip r:embed="rId4" cstate="print"/>
                <a:stretch>
                  <a:fillRect/>
                </a:stretch>
              </p:blipFill>
              <p:spPr>
                <a:xfrm>
                  <a:off x="2278233" y="10524915"/>
                  <a:ext cx="182464" cy="224157"/>
                </a:xfrm>
                <a:prstGeom prst="rect">
                  <a:avLst/>
                </a:prstGeom>
              </p:spPr>
            </p:pic>
            <p:sp>
              <p:nvSpPr>
                <p:cNvPr id="66" name="object 56">
                  <a:extLst>
                    <a:ext uri="{FF2B5EF4-FFF2-40B4-BE49-F238E27FC236}">
                      <a16:creationId xmlns:a16="http://schemas.microsoft.com/office/drawing/2014/main" id="{DD65BB14-2125-EE3C-88BC-8998523AAEF1}"/>
                    </a:ext>
                  </a:extLst>
                </p:cNvPr>
                <p:cNvSpPr/>
                <p:nvPr/>
              </p:nvSpPr>
              <p:spPr>
                <a:xfrm>
                  <a:off x="2125355" y="11036840"/>
                  <a:ext cx="488315" cy="187960"/>
                </a:xfrm>
                <a:custGeom>
                  <a:avLst/>
                  <a:gdLst/>
                  <a:ahLst/>
                  <a:cxnLst/>
                  <a:rect l="l" t="t" r="r" b="b"/>
                  <a:pathLst>
                    <a:path w="488314" h="187959">
                      <a:moveTo>
                        <a:pt x="488213" y="0"/>
                      </a:moveTo>
                      <a:lnTo>
                        <a:pt x="0" y="0"/>
                      </a:lnTo>
                      <a:lnTo>
                        <a:pt x="0" y="187778"/>
                      </a:lnTo>
                      <a:lnTo>
                        <a:pt x="488213" y="187778"/>
                      </a:lnTo>
                      <a:lnTo>
                        <a:pt x="488213" y="0"/>
                      </a:lnTo>
                      <a:close/>
                    </a:path>
                  </a:pathLst>
                </a:custGeom>
                <a:solidFill>
                  <a:srgbClr val="D8D8DA"/>
                </a:solidFill>
              </p:spPr>
              <p:txBody>
                <a:bodyPr wrap="square" lIns="0" tIns="0" rIns="0" bIns="0" rtlCol="0"/>
                <a:lstStyle/>
                <a:p>
                  <a:endParaRPr dirty="0"/>
                </a:p>
              </p:txBody>
            </p:sp>
            <p:sp>
              <p:nvSpPr>
                <p:cNvPr id="67" name="object 57">
                  <a:extLst>
                    <a:ext uri="{FF2B5EF4-FFF2-40B4-BE49-F238E27FC236}">
                      <a16:creationId xmlns:a16="http://schemas.microsoft.com/office/drawing/2014/main" id="{C62E004E-326D-8702-E0BD-766AABFF81C5}"/>
                    </a:ext>
                  </a:extLst>
                </p:cNvPr>
                <p:cNvSpPr/>
                <p:nvPr/>
              </p:nvSpPr>
              <p:spPr>
                <a:xfrm>
                  <a:off x="1401602" y="9770828"/>
                  <a:ext cx="2877820" cy="669290"/>
                </a:xfrm>
                <a:custGeom>
                  <a:avLst/>
                  <a:gdLst/>
                  <a:ahLst/>
                  <a:cxnLst/>
                  <a:rect l="l" t="t" r="r" b="b"/>
                  <a:pathLst>
                    <a:path w="2877820" h="669290">
                      <a:moveTo>
                        <a:pt x="362457" y="329116"/>
                      </a:moveTo>
                      <a:lnTo>
                        <a:pt x="2877486" y="329116"/>
                      </a:lnTo>
                    </a:path>
                    <a:path w="2877820" h="669290">
                      <a:moveTo>
                        <a:pt x="0" y="0"/>
                      </a:moveTo>
                      <a:lnTo>
                        <a:pt x="164850" y="0"/>
                      </a:lnTo>
                      <a:lnTo>
                        <a:pt x="164850" y="325296"/>
                      </a:lnTo>
                      <a:lnTo>
                        <a:pt x="329706" y="325296"/>
                      </a:lnTo>
                    </a:path>
                    <a:path w="2877820" h="669290">
                      <a:moveTo>
                        <a:pt x="0" y="668791"/>
                      </a:moveTo>
                      <a:lnTo>
                        <a:pt x="164850" y="668791"/>
                      </a:lnTo>
                      <a:lnTo>
                        <a:pt x="164850" y="325653"/>
                      </a:lnTo>
                      <a:lnTo>
                        <a:pt x="329706" y="325653"/>
                      </a:lnTo>
                    </a:path>
                  </a:pathLst>
                </a:custGeom>
                <a:ln w="5840">
                  <a:solidFill>
                    <a:srgbClr val="5F6060"/>
                  </a:solidFill>
                </a:ln>
              </p:spPr>
              <p:txBody>
                <a:bodyPr wrap="square" lIns="0" tIns="0" rIns="0" bIns="0" rtlCol="0"/>
                <a:lstStyle/>
                <a:p>
                  <a:endParaRPr dirty="0"/>
                </a:p>
              </p:txBody>
            </p:sp>
            <p:sp>
              <p:nvSpPr>
                <p:cNvPr id="68" name="object 58">
                  <a:extLst>
                    <a:ext uri="{FF2B5EF4-FFF2-40B4-BE49-F238E27FC236}">
                      <a16:creationId xmlns:a16="http://schemas.microsoft.com/office/drawing/2014/main" id="{6D04D671-3AAA-0627-6E8D-17FC98D2104B}"/>
                    </a:ext>
                  </a:extLst>
                </p:cNvPr>
                <p:cNvSpPr/>
                <p:nvPr/>
              </p:nvSpPr>
              <p:spPr>
                <a:xfrm>
                  <a:off x="2646788" y="10268053"/>
                  <a:ext cx="0" cy="12065"/>
                </a:xfrm>
                <a:custGeom>
                  <a:avLst/>
                  <a:gdLst/>
                  <a:ahLst/>
                  <a:cxnLst/>
                  <a:rect l="l" t="t" r="r" b="b"/>
                  <a:pathLst>
                    <a:path h="12065">
                      <a:moveTo>
                        <a:pt x="0" y="0"/>
                      </a:moveTo>
                      <a:lnTo>
                        <a:pt x="0" y="11680"/>
                      </a:lnTo>
                    </a:path>
                  </a:pathLst>
                </a:custGeom>
                <a:ln w="5840">
                  <a:solidFill>
                    <a:srgbClr val="ADCE39"/>
                  </a:solidFill>
                </a:ln>
              </p:spPr>
              <p:txBody>
                <a:bodyPr wrap="square" lIns="0" tIns="0" rIns="0" bIns="0" rtlCol="0"/>
                <a:lstStyle/>
                <a:p>
                  <a:endParaRPr dirty="0"/>
                </a:p>
              </p:txBody>
            </p:sp>
            <p:sp>
              <p:nvSpPr>
                <p:cNvPr id="69" name="object 59">
                  <a:extLst>
                    <a:ext uri="{FF2B5EF4-FFF2-40B4-BE49-F238E27FC236}">
                      <a16:creationId xmlns:a16="http://schemas.microsoft.com/office/drawing/2014/main" id="{7C849AD1-8C0D-6697-C124-40A524FEC304}"/>
                    </a:ext>
                  </a:extLst>
                </p:cNvPr>
                <p:cNvSpPr/>
                <p:nvPr/>
              </p:nvSpPr>
              <p:spPr>
                <a:xfrm>
                  <a:off x="2646788" y="10303170"/>
                  <a:ext cx="0" cy="1488440"/>
                </a:xfrm>
                <a:custGeom>
                  <a:avLst/>
                  <a:gdLst/>
                  <a:ahLst/>
                  <a:cxnLst/>
                  <a:rect l="l" t="t" r="r" b="b"/>
                  <a:pathLst>
                    <a:path h="1488440">
                      <a:moveTo>
                        <a:pt x="0" y="0"/>
                      </a:moveTo>
                      <a:lnTo>
                        <a:pt x="0" y="1488253"/>
                      </a:lnTo>
                    </a:path>
                  </a:pathLst>
                </a:custGeom>
                <a:ln w="5840">
                  <a:solidFill>
                    <a:srgbClr val="ADCE39"/>
                  </a:solidFill>
                  <a:prstDash val="lgDash"/>
                </a:ln>
              </p:spPr>
              <p:txBody>
                <a:bodyPr wrap="square" lIns="0" tIns="0" rIns="0" bIns="0" rtlCol="0"/>
                <a:lstStyle/>
                <a:p>
                  <a:endParaRPr dirty="0"/>
                </a:p>
              </p:txBody>
            </p:sp>
            <p:sp>
              <p:nvSpPr>
                <p:cNvPr id="70" name="object 60">
                  <a:extLst>
                    <a:ext uri="{FF2B5EF4-FFF2-40B4-BE49-F238E27FC236}">
                      <a16:creationId xmlns:a16="http://schemas.microsoft.com/office/drawing/2014/main" id="{738DD8DD-7FD3-20D0-6895-62249BCF2CF5}"/>
                    </a:ext>
                  </a:extLst>
                </p:cNvPr>
                <p:cNvSpPr/>
                <p:nvPr/>
              </p:nvSpPr>
              <p:spPr>
                <a:xfrm>
                  <a:off x="2646788" y="10268053"/>
                  <a:ext cx="443865" cy="1546860"/>
                </a:xfrm>
                <a:custGeom>
                  <a:avLst/>
                  <a:gdLst/>
                  <a:ahLst/>
                  <a:cxnLst/>
                  <a:rect l="l" t="t" r="r" b="b"/>
                  <a:pathLst>
                    <a:path w="443864" h="1546859">
                      <a:moveTo>
                        <a:pt x="0" y="1535085"/>
                      </a:moveTo>
                      <a:lnTo>
                        <a:pt x="0" y="1546765"/>
                      </a:lnTo>
                    </a:path>
                    <a:path w="443864" h="1546859">
                      <a:moveTo>
                        <a:pt x="443828" y="0"/>
                      </a:moveTo>
                      <a:lnTo>
                        <a:pt x="443828" y="11680"/>
                      </a:lnTo>
                    </a:path>
                  </a:pathLst>
                </a:custGeom>
                <a:ln w="5840">
                  <a:solidFill>
                    <a:srgbClr val="ADCE39"/>
                  </a:solidFill>
                </a:ln>
              </p:spPr>
              <p:txBody>
                <a:bodyPr wrap="square" lIns="0" tIns="0" rIns="0" bIns="0" rtlCol="0"/>
                <a:lstStyle/>
                <a:p>
                  <a:endParaRPr dirty="0"/>
                </a:p>
              </p:txBody>
            </p:sp>
            <p:sp>
              <p:nvSpPr>
                <p:cNvPr id="71" name="object 61">
                  <a:extLst>
                    <a:ext uri="{FF2B5EF4-FFF2-40B4-BE49-F238E27FC236}">
                      <a16:creationId xmlns:a16="http://schemas.microsoft.com/office/drawing/2014/main" id="{C863DCE8-46F8-3CC9-59E9-0487EC41E9AC}"/>
                    </a:ext>
                  </a:extLst>
                </p:cNvPr>
                <p:cNvSpPr/>
                <p:nvPr/>
              </p:nvSpPr>
              <p:spPr>
                <a:xfrm>
                  <a:off x="3090616" y="10303170"/>
                  <a:ext cx="0" cy="1488440"/>
                </a:xfrm>
                <a:custGeom>
                  <a:avLst/>
                  <a:gdLst/>
                  <a:ahLst/>
                  <a:cxnLst/>
                  <a:rect l="l" t="t" r="r" b="b"/>
                  <a:pathLst>
                    <a:path h="1488440">
                      <a:moveTo>
                        <a:pt x="0" y="0"/>
                      </a:moveTo>
                      <a:lnTo>
                        <a:pt x="0" y="1488253"/>
                      </a:lnTo>
                    </a:path>
                  </a:pathLst>
                </a:custGeom>
                <a:ln w="5840">
                  <a:solidFill>
                    <a:srgbClr val="ADCE39"/>
                  </a:solidFill>
                  <a:prstDash val="lgDash"/>
                </a:ln>
              </p:spPr>
              <p:txBody>
                <a:bodyPr wrap="square" lIns="0" tIns="0" rIns="0" bIns="0" rtlCol="0"/>
                <a:lstStyle/>
                <a:p>
                  <a:endParaRPr dirty="0"/>
                </a:p>
              </p:txBody>
            </p:sp>
            <p:sp>
              <p:nvSpPr>
                <p:cNvPr id="72" name="object 62">
                  <a:extLst>
                    <a:ext uri="{FF2B5EF4-FFF2-40B4-BE49-F238E27FC236}">
                      <a16:creationId xmlns:a16="http://schemas.microsoft.com/office/drawing/2014/main" id="{B372E04C-9EC1-2ED3-F42D-F52CEF08F9D5}"/>
                    </a:ext>
                  </a:extLst>
                </p:cNvPr>
                <p:cNvSpPr/>
                <p:nvPr/>
              </p:nvSpPr>
              <p:spPr>
                <a:xfrm>
                  <a:off x="3090616" y="10268053"/>
                  <a:ext cx="79375" cy="1546860"/>
                </a:xfrm>
                <a:custGeom>
                  <a:avLst/>
                  <a:gdLst/>
                  <a:ahLst/>
                  <a:cxnLst/>
                  <a:rect l="l" t="t" r="r" b="b"/>
                  <a:pathLst>
                    <a:path w="79375" h="1546859">
                      <a:moveTo>
                        <a:pt x="0" y="1535085"/>
                      </a:moveTo>
                      <a:lnTo>
                        <a:pt x="0" y="1546765"/>
                      </a:lnTo>
                    </a:path>
                    <a:path w="79375" h="1546859">
                      <a:moveTo>
                        <a:pt x="78900" y="0"/>
                      </a:moveTo>
                      <a:lnTo>
                        <a:pt x="78900" y="11680"/>
                      </a:lnTo>
                    </a:path>
                  </a:pathLst>
                </a:custGeom>
                <a:ln w="5840">
                  <a:solidFill>
                    <a:srgbClr val="ADCE39"/>
                  </a:solidFill>
                </a:ln>
              </p:spPr>
              <p:txBody>
                <a:bodyPr wrap="square" lIns="0" tIns="0" rIns="0" bIns="0" rtlCol="0"/>
                <a:lstStyle/>
                <a:p>
                  <a:endParaRPr dirty="0"/>
                </a:p>
              </p:txBody>
            </p:sp>
            <p:sp>
              <p:nvSpPr>
                <p:cNvPr id="73" name="object 63">
                  <a:extLst>
                    <a:ext uri="{FF2B5EF4-FFF2-40B4-BE49-F238E27FC236}">
                      <a16:creationId xmlns:a16="http://schemas.microsoft.com/office/drawing/2014/main" id="{F919DEC9-74FC-C0DE-09E1-A89310305060}"/>
                    </a:ext>
                  </a:extLst>
                </p:cNvPr>
                <p:cNvSpPr/>
                <p:nvPr/>
              </p:nvSpPr>
              <p:spPr>
                <a:xfrm>
                  <a:off x="3169517" y="10303170"/>
                  <a:ext cx="0" cy="1488440"/>
                </a:xfrm>
                <a:custGeom>
                  <a:avLst/>
                  <a:gdLst/>
                  <a:ahLst/>
                  <a:cxnLst/>
                  <a:rect l="l" t="t" r="r" b="b"/>
                  <a:pathLst>
                    <a:path h="1488440">
                      <a:moveTo>
                        <a:pt x="0" y="0"/>
                      </a:moveTo>
                      <a:lnTo>
                        <a:pt x="0" y="1488253"/>
                      </a:lnTo>
                    </a:path>
                  </a:pathLst>
                </a:custGeom>
                <a:ln w="5840">
                  <a:solidFill>
                    <a:srgbClr val="ADCE39"/>
                  </a:solidFill>
                  <a:prstDash val="lgDash"/>
                </a:ln>
              </p:spPr>
              <p:txBody>
                <a:bodyPr wrap="square" lIns="0" tIns="0" rIns="0" bIns="0" rtlCol="0"/>
                <a:lstStyle/>
                <a:p>
                  <a:endParaRPr dirty="0"/>
                </a:p>
              </p:txBody>
            </p:sp>
            <p:sp>
              <p:nvSpPr>
                <p:cNvPr id="74" name="object 64">
                  <a:extLst>
                    <a:ext uri="{FF2B5EF4-FFF2-40B4-BE49-F238E27FC236}">
                      <a16:creationId xmlns:a16="http://schemas.microsoft.com/office/drawing/2014/main" id="{6527DB1E-B6A4-9F8B-F7BB-FC9103D998AE}"/>
                    </a:ext>
                  </a:extLst>
                </p:cNvPr>
                <p:cNvSpPr/>
                <p:nvPr/>
              </p:nvSpPr>
              <p:spPr>
                <a:xfrm>
                  <a:off x="3169517" y="10268053"/>
                  <a:ext cx="641350" cy="1546860"/>
                </a:xfrm>
                <a:custGeom>
                  <a:avLst/>
                  <a:gdLst/>
                  <a:ahLst/>
                  <a:cxnLst/>
                  <a:rect l="l" t="t" r="r" b="b"/>
                  <a:pathLst>
                    <a:path w="641350" h="1546859">
                      <a:moveTo>
                        <a:pt x="0" y="1535085"/>
                      </a:moveTo>
                      <a:lnTo>
                        <a:pt x="0" y="1546765"/>
                      </a:lnTo>
                    </a:path>
                    <a:path w="641350" h="1546859">
                      <a:moveTo>
                        <a:pt x="641085" y="0"/>
                      </a:moveTo>
                      <a:lnTo>
                        <a:pt x="641085" y="11680"/>
                      </a:lnTo>
                    </a:path>
                  </a:pathLst>
                </a:custGeom>
                <a:ln w="5840">
                  <a:solidFill>
                    <a:srgbClr val="ADCE39"/>
                  </a:solidFill>
                </a:ln>
              </p:spPr>
              <p:txBody>
                <a:bodyPr wrap="square" lIns="0" tIns="0" rIns="0" bIns="0" rtlCol="0"/>
                <a:lstStyle/>
                <a:p>
                  <a:endParaRPr dirty="0"/>
                </a:p>
              </p:txBody>
            </p:sp>
            <p:sp>
              <p:nvSpPr>
                <p:cNvPr id="75" name="object 65">
                  <a:extLst>
                    <a:ext uri="{FF2B5EF4-FFF2-40B4-BE49-F238E27FC236}">
                      <a16:creationId xmlns:a16="http://schemas.microsoft.com/office/drawing/2014/main" id="{B34DF9F1-4E69-F8C8-E459-F116D23E7743}"/>
                    </a:ext>
                  </a:extLst>
                </p:cNvPr>
                <p:cNvSpPr/>
                <p:nvPr/>
              </p:nvSpPr>
              <p:spPr>
                <a:xfrm>
                  <a:off x="3810602" y="10303170"/>
                  <a:ext cx="0" cy="1488440"/>
                </a:xfrm>
                <a:custGeom>
                  <a:avLst/>
                  <a:gdLst/>
                  <a:ahLst/>
                  <a:cxnLst/>
                  <a:rect l="l" t="t" r="r" b="b"/>
                  <a:pathLst>
                    <a:path h="1488440">
                      <a:moveTo>
                        <a:pt x="0" y="0"/>
                      </a:moveTo>
                      <a:lnTo>
                        <a:pt x="0" y="1488253"/>
                      </a:lnTo>
                    </a:path>
                  </a:pathLst>
                </a:custGeom>
                <a:ln w="5840">
                  <a:solidFill>
                    <a:srgbClr val="ADCE39"/>
                  </a:solidFill>
                  <a:prstDash val="lgDash"/>
                </a:ln>
              </p:spPr>
              <p:txBody>
                <a:bodyPr wrap="square" lIns="0" tIns="0" rIns="0" bIns="0" rtlCol="0"/>
                <a:lstStyle/>
                <a:p>
                  <a:endParaRPr dirty="0"/>
                </a:p>
              </p:txBody>
            </p:sp>
            <p:sp>
              <p:nvSpPr>
                <p:cNvPr id="76" name="object 66">
                  <a:extLst>
                    <a:ext uri="{FF2B5EF4-FFF2-40B4-BE49-F238E27FC236}">
                      <a16:creationId xmlns:a16="http://schemas.microsoft.com/office/drawing/2014/main" id="{A838FDCE-B0F3-6B85-752A-1E8EDE12ABB7}"/>
                    </a:ext>
                  </a:extLst>
                </p:cNvPr>
                <p:cNvSpPr/>
                <p:nvPr/>
              </p:nvSpPr>
              <p:spPr>
                <a:xfrm>
                  <a:off x="3810602" y="10268053"/>
                  <a:ext cx="244475" cy="1546860"/>
                </a:xfrm>
                <a:custGeom>
                  <a:avLst/>
                  <a:gdLst/>
                  <a:ahLst/>
                  <a:cxnLst/>
                  <a:rect l="l" t="t" r="r" b="b"/>
                  <a:pathLst>
                    <a:path w="244475" h="1546859">
                      <a:moveTo>
                        <a:pt x="0" y="1535085"/>
                      </a:moveTo>
                      <a:lnTo>
                        <a:pt x="0" y="1546765"/>
                      </a:lnTo>
                    </a:path>
                    <a:path w="244475" h="1546859">
                      <a:moveTo>
                        <a:pt x="244106" y="0"/>
                      </a:moveTo>
                      <a:lnTo>
                        <a:pt x="244106" y="11680"/>
                      </a:lnTo>
                    </a:path>
                  </a:pathLst>
                </a:custGeom>
                <a:ln w="5840">
                  <a:solidFill>
                    <a:srgbClr val="ADCE39"/>
                  </a:solidFill>
                </a:ln>
              </p:spPr>
              <p:txBody>
                <a:bodyPr wrap="square" lIns="0" tIns="0" rIns="0" bIns="0" rtlCol="0"/>
                <a:lstStyle/>
                <a:p>
                  <a:endParaRPr dirty="0"/>
                </a:p>
              </p:txBody>
            </p:sp>
            <p:sp>
              <p:nvSpPr>
                <p:cNvPr id="77" name="object 67">
                  <a:extLst>
                    <a:ext uri="{FF2B5EF4-FFF2-40B4-BE49-F238E27FC236}">
                      <a16:creationId xmlns:a16="http://schemas.microsoft.com/office/drawing/2014/main" id="{6C8CF188-99DC-F9B3-0A54-66D7B5226A09}"/>
                    </a:ext>
                  </a:extLst>
                </p:cNvPr>
                <p:cNvSpPr/>
                <p:nvPr/>
              </p:nvSpPr>
              <p:spPr>
                <a:xfrm>
                  <a:off x="4054709" y="10303170"/>
                  <a:ext cx="0" cy="1488440"/>
                </a:xfrm>
                <a:custGeom>
                  <a:avLst/>
                  <a:gdLst/>
                  <a:ahLst/>
                  <a:cxnLst/>
                  <a:rect l="l" t="t" r="r" b="b"/>
                  <a:pathLst>
                    <a:path h="1488440">
                      <a:moveTo>
                        <a:pt x="0" y="0"/>
                      </a:moveTo>
                      <a:lnTo>
                        <a:pt x="0" y="1488253"/>
                      </a:lnTo>
                    </a:path>
                  </a:pathLst>
                </a:custGeom>
                <a:ln w="5840">
                  <a:solidFill>
                    <a:srgbClr val="ADCE39"/>
                  </a:solidFill>
                  <a:prstDash val="lgDash"/>
                </a:ln>
              </p:spPr>
              <p:txBody>
                <a:bodyPr wrap="square" lIns="0" tIns="0" rIns="0" bIns="0" rtlCol="0"/>
                <a:lstStyle/>
                <a:p>
                  <a:endParaRPr dirty="0"/>
                </a:p>
              </p:txBody>
            </p:sp>
            <p:sp>
              <p:nvSpPr>
                <p:cNvPr id="78" name="object 68">
                  <a:extLst>
                    <a:ext uri="{FF2B5EF4-FFF2-40B4-BE49-F238E27FC236}">
                      <a16:creationId xmlns:a16="http://schemas.microsoft.com/office/drawing/2014/main" id="{CEA2EF13-193A-B035-E8E8-51AE3D5DEE80}"/>
                    </a:ext>
                  </a:extLst>
                </p:cNvPr>
                <p:cNvSpPr/>
                <p:nvPr/>
              </p:nvSpPr>
              <p:spPr>
                <a:xfrm>
                  <a:off x="4054709" y="10268053"/>
                  <a:ext cx="126364" cy="1546860"/>
                </a:xfrm>
                <a:custGeom>
                  <a:avLst/>
                  <a:gdLst/>
                  <a:ahLst/>
                  <a:cxnLst/>
                  <a:rect l="l" t="t" r="r" b="b"/>
                  <a:pathLst>
                    <a:path w="126364" h="1546859">
                      <a:moveTo>
                        <a:pt x="0" y="1535085"/>
                      </a:moveTo>
                      <a:lnTo>
                        <a:pt x="0" y="1546765"/>
                      </a:lnTo>
                    </a:path>
                    <a:path w="126364" h="1546859">
                      <a:moveTo>
                        <a:pt x="125750" y="0"/>
                      </a:moveTo>
                      <a:lnTo>
                        <a:pt x="125750" y="11680"/>
                      </a:lnTo>
                    </a:path>
                  </a:pathLst>
                </a:custGeom>
                <a:ln w="5840">
                  <a:solidFill>
                    <a:srgbClr val="ADCE39"/>
                  </a:solidFill>
                </a:ln>
              </p:spPr>
              <p:txBody>
                <a:bodyPr wrap="square" lIns="0" tIns="0" rIns="0" bIns="0" rtlCol="0"/>
                <a:lstStyle/>
                <a:p>
                  <a:endParaRPr dirty="0"/>
                </a:p>
              </p:txBody>
            </p:sp>
            <p:sp>
              <p:nvSpPr>
                <p:cNvPr id="79" name="object 69">
                  <a:extLst>
                    <a:ext uri="{FF2B5EF4-FFF2-40B4-BE49-F238E27FC236}">
                      <a16:creationId xmlns:a16="http://schemas.microsoft.com/office/drawing/2014/main" id="{25E21B13-6129-28E4-EE86-1BE86D15BD19}"/>
                    </a:ext>
                  </a:extLst>
                </p:cNvPr>
                <p:cNvSpPr/>
                <p:nvPr/>
              </p:nvSpPr>
              <p:spPr>
                <a:xfrm>
                  <a:off x="4180460" y="10303170"/>
                  <a:ext cx="0" cy="1488440"/>
                </a:xfrm>
                <a:custGeom>
                  <a:avLst/>
                  <a:gdLst/>
                  <a:ahLst/>
                  <a:cxnLst/>
                  <a:rect l="l" t="t" r="r" b="b"/>
                  <a:pathLst>
                    <a:path h="1488440">
                      <a:moveTo>
                        <a:pt x="0" y="0"/>
                      </a:moveTo>
                      <a:lnTo>
                        <a:pt x="0" y="1488253"/>
                      </a:lnTo>
                    </a:path>
                  </a:pathLst>
                </a:custGeom>
                <a:ln w="5840">
                  <a:solidFill>
                    <a:srgbClr val="ADCE39"/>
                  </a:solidFill>
                  <a:prstDash val="lgDash"/>
                </a:ln>
              </p:spPr>
              <p:txBody>
                <a:bodyPr wrap="square" lIns="0" tIns="0" rIns="0" bIns="0" rtlCol="0"/>
                <a:lstStyle/>
                <a:p>
                  <a:endParaRPr dirty="0"/>
                </a:p>
              </p:txBody>
            </p:sp>
            <p:sp>
              <p:nvSpPr>
                <p:cNvPr id="80" name="object 70">
                  <a:extLst>
                    <a:ext uri="{FF2B5EF4-FFF2-40B4-BE49-F238E27FC236}">
                      <a16:creationId xmlns:a16="http://schemas.microsoft.com/office/drawing/2014/main" id="{FE1433E7-E74F-3562-5002-9211E19577BE}"/>
                    </a:ext>
                  </a:extLst>
                </p:cNvPr>
                <p:cNvSpPr/>
                <p:nvPr/>
              </p:nvSpPr>
              <p:spPr>
                <a:xfrm>
                  <a:off x="4180460" y="11803138"/>
                  <a:ext cx="0" cy="12065"/>
                </a:xfrm>
                <a:custGeom>
                  <a:avLst/>
                  <a:gdLst/>
                  <a:ahLst/>
                  <a:cxnLst/>
                  <a:rect l="l" t="t" r="r" b="b"/>
                  <a:pathLst>
                    <a:path h="12065">
                      <a:moveTo>
                        <a:pt x="0" y="0"/>
                      </a:moveTo>
                      <a:lnTo>
                        <a:pt x="0" y="11680"/>
                      </a:lnTo>
                    </a:path>
                  </a:pathLst>
                </a:custGeom>
                <a:ln w="5840">
                  <a:solidFill>
                    <a:srgbClr val="ADCE39"/>
                  </a:solidFill>
                </a:ln>
              </p:spPr>
              <p:txBody>
                <a:bodyPr wrap="square" lIns="0" tIns="0" rIns="0" bIns="0" rtlCol="0"/>
                <a:lstStyle/>
                <a:p>
                  <a:endParaRPr dirty="0"/>
                </a:p>
              </p:txBody>
            </p:sp>
            <p:pic>
              <p:nvPicPr>
                <p:cNvPr id="81" name="object 71">
                  <a:extLst>
                    <a:ext uri="{FF2B5EF4-FFF2-40B4-BE49-F238E27FC236}">
                      <a16:creationId xmlns:a16="http://schemas.microsoft.com/office/drawing/2014/main" id="{42E6FC8D-603D-FB7C-2B82-6886AC28ACF5}"/>
                    </a:ext>
                  </a:extLst>
                </p:cNvPr>
                <p:cNvPicPr/>
                <p:nvPr/>
              </p:nvPicPr>
              <p:blipFill>
                <a:blip r:embed="rId5" cstate="print"/>
                <a:stretch>
                  <a:fillRect/>
                </a:stretch>
              </p:blipFill>
              <p:spPr>
                <a:xfrm>
                  <a:off x="2614731" y="11814819"/>
                  <a:ext cx="64107" cy="69287"/>
                </a:xfrm>
                <a:prstGeom prst="rect">
                  <a:avLst/>
                </a:prstGeom>
              </p:spPr>
            </p:pic>
            <p:pic>
              <p:nvPicPr>
                <p:cNvPr id="82" name="object 72">
                  <a:extLst>
                    <a:ext uri="{FF2B5EF4-FFF2-40B4-BE49-F238E27FC236}">
                      <a16:creationId xmlns:a16="http://schemas.microsoft.com/office/drawing/2014/main" id="{9E03F58F-21B7-65E5-2504-40007989A176}"/>
                    </a:ext>
                  </a:extLst>
                </p:cNvPr>
                <p:cNvPicPr/>
                <p:nvPr/>
              </p:nvPicPr>
              <p:blipFill>
                <a:blip r:embed="rId6" cstate="print"/>
                <a:stretch>
                  <a:fillRect/>
                </a:stretch>
              </p:blipFill>
              <p:spPr>
                <a:xfrm>
                  <a:off x="3058559" y="11814819"/>
                  <a:ext cx="143014" cy="69287"/>
                </a:xfrm>
                <a:prstGeom prst="rect">
                  <a:avLst/>
                </a:prstGeom>
              </p:spPr>
            </p:pic>
            <p:pic>
              <p:nvPicPr>
                <p:cNvPr id="83" name="object 73">
                  <a:extLst>
                    <a:ext uri="{FF2B5EF4-FFF2-40B4-BE49-F238E27FC236}">
                      <a16:creationId xmlns:a16="http://schemas.microsoft.com/office/drawing/2014/main" id="{28D441CF-9220-D5F5-7C59-B275E4B4ACF0}"/>
                    </a:ext>
                  </a:extLst>
                </p:cNvPr>
                <p:cNvPicPr/>
                <p:nvPr/>
              </p:nvPicPr>
              <p:blipFill>
                <a:blip r:embed="rId7" cstate="print"/>
                <a:stretch>
                  <a:fillRect/>
                </a:stretch>
              </p:blipFill>
              <p:spPr>
                <a:xfrm>
                  <a:off x="3778546" y="11814819"/>
                  <a:ext cx="64107" cy="69287"/>
                </a:xfrm>
                <a:prstGeom prst="rect">
                  <a:avLst/>
                </a:prstGeom>
              </p:spPr>
            </p:pic>
            <p:sp>
              <p:nvSpPr>
                <p:cNvPr id="84" name="object 74">
                  <a:extLst>
                    <a:ext uri="{FF2B5EF4-FFF2-40B4-BE49-F238E27FC236}">
                      <a16:creationId xmlns:a16="http://schemas.microsoft.com/office/drawing/2014/main" id="{19182E16-768B-E021-673D-FBFA8DA21D69}"/>
                    </a:ext>
                  </a:extLst>
                </p:cNvPr>
                <p:cNvSpPr/>
                <p:nvPr/>
              </p:nvSpPr>
              <p:spPr>
                <a:xfrm>
                  <a:off x="4148403" y="11814819"/>
                  <a:ext cx="64135" cy="69850"/>
                </a:xfrm>
                <a:custGeom>
                  <a:avLst/>
                  <a:gdLst/>
                  <a:ahLst/>
                  <a:cxnLst/>
                  <a:rect l="l" t="t" r="r" b="b"/>
                  <a:pathLst>
                    <a:path w="64135" h="69850">
                      <a:moveTo>
                        <a:pt x="32056" y="0"/>
                      </a:moveTo>
                      <a:lnTo>
                        <a:pt x="19577" y="2722"/>
                      </a:lnTo>
                      <a:lnTo>
                        <a:pt x="9388" y="10147"/>
                      </a:lnTo>
                      <a:lnTo>
                        <a:pt x="2518" y="21159"/>
                      </a:lnTo>
                      <a:lnTo>
                        <a:pt x="0" y="34643"/>
                      </a:lnTo>
                      <a:lnTo>
                        <a:pt x="2518" y="48128"/>
                      </a:lnTo>
                      <a:lnTo>
                        <a:pt x="9388" y="59140"/>
                      </a:lnTo>
                      <a:lnTo>
                        <a:pt x="19577" y="66565"/>
                      </a:lnTo>
                      <a:lnTo>
                        <a:pt x="32056" y="69287"/>
                      </a:lnTo>
                      <a:lnTo>
                        <a:pt x="44532" y="66565"/>
                      </a:lnTo>
                      <a:lnTo>
                        <a:pt x="54720" y="59140"/>
                      </a:lnTo>
                      <a:lnTo>
                        <a:pt x="61588" y="48128"/>
                      </a:lnTo>
                      <a:lnTo>
                        <a:pt x="64107" y="34643"/>
                      </a:lnTo>
                      <a:lnTo>
                        <a:pt x="61588" y="21159"/>
                      </a:lnTo>
                      <a:lnTo>
                        <a:pt x="54720" y="10147"/>
                      </a:lnTo>
                      <a:lnTo>
                        <a:pt x="44532" y="2722"/>
                      </a:lnTo>
                      <a:lnTo>
                        <a:pt x="32056" y="0"/>
                      </a:lnTo>
                      <a:close/>
                    </a:path>
                  </a:pathLst>
                </a:custGeom>
                <a:solidFill>
                  <a:srgbClr val="ADCE39"/>
                </a:solidFill>
              </p:spPr>
              <p:txBody>
                <a:bodyPr wrap="square" lIns="0" tIns="0" rIns="0" bIns="0" rtlCol="0"/>
                <a:lstStyle/>
                <a:p>
                  <a:endParaRPr dirty="0"/>
                </a:p>
              </p:txBody>
            </p:sp>
            <p:pic>
              <p:nvPicPr>
                <p:cNvPr id="85" name="object 75">
                  <a:extLst>
                    <a:ext uri="{FF2B5EF4-FFF2-40B4-BE49-F238E27FC236}">
                      <a16:creationId xmlns:a16="http://schemas.microsoft.com/office/drawing/2014/main" id="{4048DC25-13EC-B6A9-FA7F-90396CED5DD9}"/>
                    </a:ext>
                  </a:extLst>
                </p:cNvPr>
                <p:cNvPicPr/>
                <p:nvPr/>
              </p:nvPicPr>
              <p:blipFill>
                <a:blip r:embed="rId7" cstate="print"/>
                <a:stretch>
                  <a:fillRect/>
                </a:stretch>
              </p:blipFill>
              <p:spPr>
                <a:xfrm>
                  <a:off x="4025117" y="11814819"/>
                  <a:ext cx="64107" cy="69287"/>
                </a:xfrm>
                <a:prstGeom prst="rect">
                  <a:avLst/>
                </a:prstGeom>
              </p:spPr>
            </p:pic>
            <p:sp>
              <p:nvSpPr>
                <p:cNvPr id="86" name="object 76">
                  <a:extLst>
                    <a:ext uri="{FF2B5EF4-FFF2-40B4-BE49-F238E27FC236}">
                      <a16:creationId xmlns:a16="http://schemas.microsoft.com/office/drawing/2014/main" id="{9634D2B4-216D-ECCB-F6E4-CBB213124806}"/>
                    </a:ext>
                  </a:extLst>
                </p:cNvPr>
                <p:cNvSpPr/>
                <p:nvPr/>
              </p:nvSpPr>
              <p:spPr>
                <a:xfrm>
                  <a:off x="3176916" y="10401349"/>
                  <a:ext cx="631825" cy="381635"/>
                </a:xfrm>
                <a:custGeom>
                  <a:avLst/>
                  <a:gdLst/>
                  <a:ahLst/>
                  <a:cxnLst/>
                  <a:rect l="l" t="t" r="r" b="b"/>
                  <a:pathLst>
                    <a:path w="631825" h="381634">
                      <a:moveTo>
                        <a:pt x="586013" y="0"/>
                      </a:moveTo>
                      <a:lnTo>
                        <a:pt x="45202" y="0"/>
                      </a:lnTo>
                      <a:lnTo>
                        <a:pt x="27607" y="4991"/>
                      </a:lnTo>
                      <a:lnTo>
                        <a:pt x="13238" y="18602"/>
                      </a:lnTo>
                      <a:lnTo>
                        <a:pt x="3552" y="38790"/>
                      </a:lnTo>
                      <a:lnTo>
                        <a:pt x="0" y="63511"/>
                      </a:lnTo>
                      <a:lnTo>
                        <a:pt x="0" y="317564"/>
                      </a:lnTo>
                      <a:lnTo>
                        <a:pt x="3552" y="342289"/>
                      </a:lnTo>
                      <a:lnTo>
                        <a:pt x="13238" y="362478"/>
                      </a:lnTo>
                      <a:lnTo>
                        <a:pt x="27607" y="376090"/>
                      </a:lnTo>
                      <a:lnTo>
                        <a:pt x="45202" y="381081"/>
                      </a:lnTo>
                      <a:lnTo>
                        <a:pt x="586013" y="381081"/>
                      </a:lnTo>
                      <a:lnTo>
                        <a:pt x="603609" y="376090"/>
                      </a:lnTo>
                      <a:lnTo>
                        <a:pt x="617979" y="362478"/>
                      </a:lnTo>
                      <a:lnTo>
                        <a:pt x="627668" y="342289"/>
                      </a:lnTo>
                      <a:lnTo>
                        <a:pt x="631221" y="317564"/>
                      </a:lnTo>
                      <a:lnTo>
                        <a:pt x="631221" y="63511"/>
                      </a:lnTo>
                      <a:lnTo>
                        <a:pt x="627668" y="38790"/>
                      </a:lnTo>
                      <a:lnTo>
                        <a:pt x="617979" y="18602"/>
                      </a:lnTo>
                      <a:lnTo>
                        <a:pt x="603609" y="4991"/>
                      </a:lnTo>
                      <a:lnTo>
                        <a:pt x="586013" y="0"/>
                      </a:lnTo>
                      <a:close/>
                    </a:path>
                  </a:pathLst>
                </a:custGeom>
                <a:solidFill>
                  <a:srgbClr val="0C4066"/>
                </a:solidFill>
              </p:spPr>
              <p:txBody>
                <a:bodyPr wrap="square" lIns="0" tIns="0" rIns="0" bIns="0" rtlCol="0"/>
                <a:lstStyle/>
                <a:p>
                  <a:endParaRPr dirty="0"/>
                </a:p>
              </p:txBody>
            </p:sp>
            <p:sp>
              <p:nvSpPr>
                <p:cNvPr id="87" name="object 77">
                  <a:extLst>
                    <a:ext uri="{FF2B5EF4-FFF2-40B4-BE49-F238E27FC236}">
                      <a16:creationId xmlns:a16="http://schemas.microsoft.com/office/drawing/2014/main" id="{7C934A06-2983-2B77-DBF1-35ECF6EABC01}"/>
                    </a:ext>
                  </a:extLst>
                </p:cNvPr>
                <p:cNvSpPr/>
                <p:nvPr/>
              </p:nvSpPr>
              <p:spPr>
                <a:xfrm>
                  <a:off x="735850" y="9556039"/>
                  <a:ext cx="3319145" cy="1954530"/>
                </a:xfrm>
                <a:custGeom>
                  <a:avLst/>
                  <a:gdLst/>
                  <a:ahLst/>
                  <a:cxnLst/>
                  <a:rect l="l" t="t" r="r" b="b"/>
                  <a:pathLst>
                    <a:path w="3319145" h="1954529">
                      <a:moveTo>
                        <a:pt x="665746" y="737920"/>
                      </a:moveTo>
                      <a:lnTo>
                        <a:pt x="661670" y="709599"/>
                      </a:lnTo>
                      <a:lnTo>
                        <a:pt x="650582" y="686473"/>
                      </a:lnTo>
                      <a:lnTo>
                        <a:pt x="634123" y="670877"/>
                      </a:lnTo>
                      <a:lnTo>
                        <a:pt x="613968" y="665162"/>
                      </a:lnTo>
                      <a:lnTo>
                        <a:pt x="51777" y="665162"/>
                      </a:lnTo>
                      <a:lnTo>
                        <a:pt x="31623" y="670877"/>
                      </a:lnTo>
                      <a:lnTo>
                        <a:pt x="15163" y="686473"/>
                      </a:lnTo>
                      <a:lnTo>
                        <a:pt x="4076" y="709599"/>
                      </a:lnTo>
                      <a:lnTo>
                        <a:pt x="0" y="737920"/>
                      </a:lnTo>
                      <a:lnTo>
                        <a:pt x="0" y="1028928"/>
                      </a:lnTo>
                      <a:lnTo>
                        <a:pt x="4076" y="1057249"/>
                      </a:lnTo>
                      <a:lnTo>
                        <a:pt x="15163" y="1080376"/>
                      </a:lnTo>
                      <a:lnTo>
                        <a:pt x="31623" y="1095959"/>
                      </a:lnTo>
                      <a:lnTo>
                        <a:pt x="51777" y="1101686"/>
                      </a:lnTo>
                      <a:lnTo>
                        <a:pt x="613968" y="1101686"/>
                      </a:lnTo>
                      <a:lnTo>
                        <a:pt x="634123" y="1095959"/>
                      </a:lnTo>
                      <a:lnTo>
                        <a:pt x="650582" y="1080376"/>
                      </a:lnTo>
                      <a:lnTo>
                        <a:pt x="661670" y="1057249"/>
                      </a:lnTo>
                      <a:lnTo>
                        <a:pt x="665746" y="1028928"/>
                      </a:lnTo>
                      <a:lnTo>
                        <a:pt x="665746" y="737920"/>
                      </a:lnTo>
                      <a:close/>
                    </a:path>
                    <a:path w="3319145" h="1954529">
                      <a:moveTo>
                        <a:pt x="665746" y="71602"/>
                      </a:moveTo>
                      <a:lnTo>
                        <a:pt x="661746" y="43726"/>
                      </a:lnTo>
                      <a:lnTo>
                        <a:pt x="650824" y="20967"/>
                      </a:lnTo>
                      <a:lnTo>
                        <a:pt x="634619" y="5626"/>
                      </a:lnTo>
                      <a:lnTo>
                        <a:pt x="614781" y="0"/>
                      </a:lnTo>
                      <a:lnTo>
                        <a:pt x="50965" y="0"/>
                      </a:lnTo>
                      <a:lnTo>
                        <a:pt x="31127" y="5626"/>
                      </a:lnTo>
                      <a:lnTo>
                        <a:pt x="14935" y="20967"/>
                      </a:lnTo>
                      <a:lnTo>
                        <a:pt x="4013" y="43726"/>
                      </a:lnTo>
                      <a:lnTo>
                        <a:pt x="0" y="71602"/>
                      </a:lnTo>
                      <a:lnTo>
                        <a:pt x="0" y="357987"/>
                      </a:lnTo>
                      <a:lnTo>
                        <a:pt x="4013" y="385864"/>
                      </a:lnTo>
                      <a:lnTo>
                        <a:pt x="14935" y="408622"/>
                      </a:lnTo>
                      <a:lnTo>
                        <a:pt x="31127" y="423964"/>
                      </a:lnTo>
                      <a:lnTo>
                        <a:pt x="50965" y="429590"/>
                      </a:lnTo>
                      <a:lnTo>
                        <a:pt x="614781" y="429590"/>
                      </a:lnTo>
                      <a:lnTo>
                        <a:pt x="634619" y="423964"/>
                      </a:lnTo>
                      <a:lnTo>
                        <a:pt x="650824" y="408622"/>
                      </a:lnTo>
                      <a:lnTo>
                        <a:pt x="661746" y="385864"/>
                      </a:lnTo>
                      <a:lnTo>
                        <a:pt x="665746" y="357987"/>
                      </a:lnTo>
                      <a:lnTo>
                        <a:pt x="665746" y="71602"/>
                      </a:lnTo>
                      <a:close/>
                    </a:path>
                    <a:path w="3319145" h="1954529">
                      <a:moveTo>
                        <a:pt x="2352294" y="908824"/>
                      </a:moveTo>
                      <a:lnTo>
                        <a:pt x="2348738" y="884110"/>
                      </a:lnTo>
                      <a:lnTo>
                        <a:pt x="2339048" y="863917"/>
                      </a:lnTo>
                      <a:lnTo>
                        <a:pt x="2324684" y="850303"/>
                      </a:lnTo>
                      <a:lnTo>
                        <a:pt x="2307082" y="845312"/>
                      </a:lnTo>
                      <a:lnTo>
                        <a:pt x="1958594" y="845312"/>
                      </a:lnTo>
                      <a:lnTo>
                        <a:pt x="1941004" y="850303"/>
                      </a:lnTo>
                      <a:lnTo>
                        <a:pt x="1926640" y="863917"/>
                      </a:lnTo>
                      <a:lnTo>
                        <a:pt x="1916950" y="884110"/>
                      </a:lnTo>
                      <a:lnTo>
                        <a:pt x="1913394" y="908824"/>
                      </a:lnTo>
                      <a:lnTo>
                        <a:pt x="1913394" y="1162875"/>
                      </a:lnTo>
                      <a:lnTo>
                        <a:pt x="1916950" y="1187602"/>
                      </a:lnTo>
                      <a:lnTo>
                        <a:pt x="1926640" y="1207795"/>
                      </a:lnTo>
                      <a:lnTo>
                        <a:pt x="1941004" y="1221409"/>
                      </a:lnTo>
                      <a:lnTo>
                        <a:pt x="1958594" y="1226400"/>
                      </a:lnTo>
                      <a:lnTo>
                        <a:pt x="2307082" y="1226400"/>
                      </a:lnTo>
                      <a:lnTo>
                        <a:pt x="2324684" y="1221409"/>
                      </a:lnTo>
                      <a:lnTo>
                        <a:pt x="2339048" y="1207795"/>
                      </a:lnTo>
                      <a:lnTo>
                        <a:pt x="2348738" y="1187602"/>
                      </a:lnTo>
                      <a:lnTo>
                        <a:pt x="2352294" y="1162875"/>
                      </a:lnTo>
                      <a:lnTo>
                        <a:pt x="2352294" y="908824"/>
                      </a:lnTo>
                      <a:close/>
                    </a:path>
                    <a:path w="3319145" h="1954529">
                      <a:moveTo>
                        <a:pt x="3318853" y="1786470"/>
                      </a:moveTo>
                      <a:lnTo>
                        <a:pt x="3316973" y="1773440"/>
                      </a:lnTo>
                      <a:lnTo>
                        <a:pt x="3311868" y="1762798"/>
                      </a:lnTo>
                      <a:lnTo>
                        <a:pt x="3304286" y="1755622"/>
                      </a:lnTo>
                      <a:lnTo>
                        <a:pt x="3295015" y="1752993"/>
                      </a:lnTo>
                      <a:lnTo>
                        <a:pt x="2459964" y="1752993"/>
                      </a:lnTo>
                      <a:lnTo>
                        <a:pt x="2450681" y="1755622"/>
                      </a:lnTo>
                      <a:lnTo>
                        <a:pt x="2443099" y="1762798"/>
                      </a:lnTo>
                      <a:lnTo>
                        <a:pt x="2437993" y="1773440"/>
                      </a:lnTo>
                      <a:lnTo>
                        <a:pt x="2436126" y="1786470"/>
                      </a:lnTo>
                      <a:lnTo>
                        <a:pt x="2436126" y="1920430"/>
                      </a:lnTo>
                      <a:lnTo>
                        <a:pt x="2437993" y="1933460"/>
                      </a:lnTo>
                      <a:lnTo>
                        <a:pt x="2443099" y="1944116"/>
                      </a:lnTo>
                      <a:lnTo>
                        <a:pt x="2450681" y="1951291"/>
                      </a:lnTo>
                      <a:lnTo>
                        <a:pt x="2459964" y="1953920"/>
                      </a:lnTo>
                      <a:lnTo>
                        <a:pt x="3295015" y="1953920"/>
                      </a:lnTo>
                      <a:lnTo>
                        <a:pt x="3304286" y="1951291"/>
                      </a:lnTo>
                      <a:lnTo>
                        <a:pt x="3311868" y="1944116"/>
                      </a:lnTo>
                      <a:lnTo>
                        <a:pt x="3316973" y="1933460"/>
                      </a:lnTo>
                      <a:lnTo>
                        <a:pt x="3318853" y="1920430"/>
                      </a:lnTo>
                      <a:lnTo>
                        <a:pt x="3318853" y="1786470"/>
                      </a:lnTo>
                      <a:close/>
                    </a:path>
                  </a:pathLst>
                </a:custGeom>
                <a:solidFill>
                  <a:srgbClr val="0C4066"/>
                </a:solidFill>
              </p:spPr>
              <p:txBody>
                <a:bodyPr wrap="square" lIns="0" tIns="0" rIns="0" bIns="0" rtlCol="0"/>
                <a:lstStyle/>
                <a:p>
                  <a:endParaRPr dirty="0"/>
                </a:p>
              </p:txBody>
            </p:sp>
            <p:sp>
              <p:nvSpPr>
                <p:cNvPr id="88" name="object 78">
                  <a:extLst>
                    <a:ext uri="{FF2B5EF4-FFF2-40B4-BE49-F238E27FC236}">
                      <a16:creationId xmlns:a16="http://schemas.microsoft.com/office/drawing/2014/main" id="{50A659F3-4BBF-BF77-F594-E175EAA5332E}"/>
                    </a:ext>
                  </a:extLst>
                </p:cNvPr>
                <p:cNvSpPr/>
                <p:nvPr/>
              </p:nvSpPr>
              <p:spPr>
                <a:xfrm>
                  <a:off x="1676044" y="9902483"/>
                  <a:ext cx="2506980" cy="374650"/>
                </a:xfrm>
                <a:custGeom>
                  <a:avLst/>
                  <a:gdLst/>
                  <a:ahLst/>
                  <a:cxnLst/>
                  <a:rect l="l" t="t" r="r" b="b"/>
                  <a:pathLst>
                    <a:path w="2506979" h="374650">
                      <a:moveTo>
                        <a:pt x="894295" y="73914"/>
                      </a:moveTo>
                      <a:lnTo>
                        <a:pt x="890714" y="50533"/>
                      </a:lnTo>
                      <a:lnTo>
                        <a:pt x="880948" y="31445"/>
                      </a:lnTo>
                      <a:lnTo>
                        <a:pt x="866457" y="18580"/>
                      </a:lnTo>
                      <a:lnTo>
                        <a:pt x="848702" y="13855"/>
                      </a:lnTo>
                      <a:lnTo>
                        <a:pt x="45593" y="13855"/>
                      </a:lnTo>
                      <a:lnTo>
                        <a:pt x="27851" y="18580"/>
                      </a:lnTo>
                      <a:lnTo>
                        <a:pt x="13360" y="31445"/>
                      </a:lnTo>
                      <a:lnTo>
                        <a:pt x="3581" y="50533"/>
                      </a:lnTo>
                      <a:lnTo>
                        <a:pt x="0" y="73914"/>
                      </a:lnTo>
                      <a:lnTo>
                        <a:pt x="0" y="314096"/>
                      </a:lnTo>
                      <a:lnTo>
                        <a:pt x="3581" y="337477"/>
                      </a:lnTo>
                      <a:lnTo>
                        <a:pt x="13360" y="356565"/>
                      </a:lnTo>
                      <a:lnTo>
                        <a:pt x="27851" y="369430"/>
                      </a:lnTo>
                      <a:lnTo>
                        <a:pt x="45593" y="374154"/>
                      </a:lnTo>
                      <a:lnTo>
                        <a:pt x="848702" y="374154"/>
                      </a:lnTo>
                      <a:lnTo>
                        <a:pt x="866457" y="369430"/>
                      </a:lnTo>
                      <a:lnTo>
                        <a:pt x="880948" y="356565"/>
                      </a:lnTo>
                      <a:lnTo>
                        <a:pt x="890714" y="337477"/>
                      </a:lnTo>
                      <a:lnTo>
                        <a:pt x="894295" y="314096"/>
                      </a:lnTo>
                      <a:lnTo>
                        <a:pt x="894295" y="73914"/>
                      </a:lnTo>
                      <a:close/>
                    </a:path>
                    <a:path w="2506979" h="374650">
                      <a:moveTo>
                        <a:pt x="2506878" y="61201"/>
                      </a:moveTo>
                      <a:lnTo>
                        <a:pt x="2503449" y="37376"/>
                      </a:lnTo>
                      <a:lnTo>
                        <a:pt x="2494115" y="17932"/>
                      </a:lnTo>
                      <a:lnTo>
                        <a:pt x="2480272" y="4813"/>
                      </a:lnTo>
                      <a:lnTo>
                        <a:pt x="2463317" y="0"/>
                      </a:lnTo>
                      <a:lnTo>
                        <a:pt x="1011834" y="0"/>
                      </a:lnTo>
                      <a:lnTo>
                        <a:pt x="994879" y="4813"/>
                      </a:lnTo>
                      <a:lnTo>
                        <a:pt x="981024" y="17932"/>
                      </a:lnTo>
                      <a:lnTo>
                        <a:pt x="971689" y="37376"/>
                      </a:lnTo>
                      <a:lnTo>
                        <a:pt x="968260" y="61201"/>
                      </a:lnTo>
                      <a:lnTo>
                        <a:pt x="968260" y="306019"/>
                      </a:lnTo>
                      <a:lnTo>
                        <a:pt x="971689" y="329844"/>
                      </a:lnTo>
                      <a:lnTo>
                        <a:pt x="981024" y="349300"/>
                      </a:lnTo>
                      <a:lnTo>
                        <a:pt x="994879" y="362419"/>
                      </a:lnTo>
                      <a:lnTo>
                        <a:pt x="1011834" y="367220"/>
                      </a:lnTo>
                      <a:lnTo>
                        <a:pt x="2463317" y="367220"/>
                      </a:lnTo>
                      <a:lnTo>
                        <a:pt x="2480272" y="362419"/>
                      </a:lnTo>
                      <a:lnTo>
                        <a:pt x="2494115" y="349300"/>
                      </a:lnTo>
                      <a:lnTo>
                        <a:pt x="2503449" y="329844"/>
                      </a:lnTo>
                      <a:lnTo>
                        <a:pt x="2506878" y="306019"/>
                      </a:lnTo>
                      <a:lnTo>
                        <a:pt x="2506878" y="61201"/>
                      </a:lnTo>
                      <a:close/>
                    </a:path>
                  </a:pathLst>
                </a:custGeom>
                <a:solidFill>
                  <a:schemeClr val="accent2">
                    <a:lumMod val="75000"/>
                  </a:schemeClr>
                </a:solidFill>
              </p:spPr>
              <p:txBody>
                <a:bodyPr wrap="square" lIns="0" tIns="0" rIns="0" bIns="0" rtlCol="0"/>
                <a:lstStyle/>
                <a:p>
                  <a:endParaRPr dirty="0"/>
                </a:p>
              </p:txBody>
            </p:sp>
            <p:sp>
              <p:nvSpPr>
                <p:cNvPr id="89" name="object 79">
                  <a:extLst>
                    <a:ext uri="{FF2B5EF4-FFF2-40B4-BE49-F238E27FC236}">
                      <a16:creationId xmlns:a16="http://schemas.microsoft.com/office/drawing/2014/main" id="{DCE490EB-6616-F564-BD5B-EF8B7D858851}"/>
                    </a:ext>
                  </a:extLst>
                </p:cNvPr>
                <p:cNvSpPr/>
                <p:nvPr/>
              </p:nvSpPr>
              <p:spPr>
                <a:xfrm>
                  <a:off x="2613703" y="11130732"/>
                  <a:ext cx="1568450" cy="0"/>
                </a:xfrm>
                <a:custGeom>
                  <a:avLst/>
                  <a:gdLst/>
                  <a:ahLst/>
                  <a:cxnLst/>
                  <a:rect l="l" t="t" r="r" b="b"/>
                  <a:pathLst>
                    <a:path w="1568450">
                      <a:moveTo>
                        <a:pt x="0" y="0"/>
                      </a:moveTo>
                      <a:lnTo>
                        <a:pt x="1568193" y="0"/>
                      </a:lnTo>
                    </a:path>
                  </a:pathLst>
                </a:custGeom>
                <a:ln w="5840">
                  <a:solidFill>
                    <a:srgbClr val="0C4066"/>
                  </a:solidFill>
                  <a:prstDash val="dash"/>
                </a:ln>
              </p:spPr>
              <p:txBody>
                <a:bodyPr wrap="square" lIns="0" tIns="0" rIns="0" bIns="0" rtlCol="0"/>
                <a:lstStyle/>
                <a:p>
                  <a:endParaRPr dirty="0"/>
                </a:p>
              </p:txBody>
            </p:sp>
          </p:grpSp>
          <p:sp>
            <p:nvSpPr>
              <p:cNvPr id="52" name="object 80">
                <a:extLst>
                  <a:ext uri="{FF2B5EF4-FFF2-40B4-BE49-F238E27FC236}">
                    <a16:creationId xmlns:a16="http://schemas.microsoft.com/office/drawing/2014/main" id="{89A2BA11-7E5B-F0B3-C5F5-2DDE3B738B3E}"/>
                  </a:ext>
                </a:extLst>
              </p:cNvPr>
              <p:cNvSpPr txBox="1"/>
              <p:nvPr/>
            </p:nvSpPr>
            <p:spPr>
              <a:xfrm>
                <a:off x="814985" y="9642342"/>
                <a:ext cx="586535" cy="245646"/>
              </a:xfrm>
              <a:prstGeom prst="rect">
                <a:avLst/>
              </a:prstGeom>
            </p:spPr>
            <p:txBody>
              <a:bodyPr vert="horz" wrap="square" lIns="0" tIns="12065" rIns="0" bIns="0" rtlCol="0">
                <a:spAutoFit/>
              </a:bodyPr>
              <a:lstStyle/>
              <a:p>
                <a:pPr marL="38100" marR="30480" indent="10795">
                  <a:lnSpc>
                    <a:spcPct val="103499"/>
                  </a:lnSpc>
                  <a:spcBef>
                    <a:spcPts val="95"/>
                  </a:spcBef>
                </a:pPr>
                <a:r>
                  <a:rPr lang="en-US" sz="1100" b="1" spc="-10" dirty="0">
                    <a:solidFill>
                      <a:srgbClr val="FFFFFF"/>
                    </a:solidFill>
                    <a:latin typeface="Arial"/>
                    <a:cs typeface="Arial"/>
                  </a:rPr>
                  <a:t>Rollover</a:t>
                </a:r>
                <a:br>
                  <a:rPr lang="en-US" sz="1100" b="1" spc="-10" dirty="0">
                    <a:solidFill>
                      <a:srgbClr val="FFFFFF"/>
                    </a:solidFill>
                    <a:latin typeface="Arial"/>
                    <a:cs typeface="Arial"/>
                  </a:rPr>
                </a:br>
                <a:r>
                  <a:rPr lang="en-US" sz="1100" b="1" spc="-10" dirty="0" err="1">
                    <a:solidFill>
                      <a:srgbClr val="FFFFFF"/>
                    </a:solidFill>
                    <a:latin typeface="Arial"/>
                    <a:cs typeface="Arial"/>
                  </a:rPr>
                  <a:t>participants</a:t>
                </a:r>
                <a:r>
                  <a:rPr lang="en-US" sz="1100" b="1" spc="-10" baseline="30000" dirty="0" err="1">
                    <a:solidFill>
                      <a:srgbClr val="FFFFFF"/>
                    </a:solidFill>
                    <a:latin typeface="Arial"/>
                    <a:cs typeface="Arial"/>
                  </a:rPr>
                  <a:t>a</a:t>
                </a:r>
                <a:endParaRPr sz="1050" baseline="30000" dirty="0">
                  <a:latin typeface="Arial"/>
                  <a:cs typeface="Arial"/>
                </a:endParaRPr>
              </a:p>
            </p:txBody>
          </p:sp>
          <p:sp>
            <p:nvSpPr>
              <p:cNvPr id="53" name="object 81">
                <a:extLst>
                  <a:ext uri="{FF2B5EF4-FFF2-40B4-BE49-F238E27FC236}">
                    <a16:creationId xmlns:a16="http://schemas.microsoft.com/office/drawing/2014/main" id="{D0B5DFB2-2F0B-9425-9A3C-6A51E0A36D4C}"/>
                  </a:ext>
                </a:extLst>
              </p:cNvPr>
              <p:cNvSpPr txBox="1"/>
              <p:nvPr/>
            </p:nvSpPr>
            <p:spPr>
              <a:xfrm>
                <a:off x="814985" y="10321428"/>
                <a:ext cx="669759" cy="245646"/>
              </a:xfrm>
              <a:prstGeom prst="rect">
                <a:avLst/>
              </a:prstGeom>
            </p:spPr>
            <p:txBody>
              <a:bodyPr vert="horz" wrap="square" lIns="0" tIns="12065" rIns="0" bIns="0" rtlCol="0">
                <a:spAutoFit/>
              </a:bodyPr>
              <a:lstStyle/>
              <a:p>
                <a:pPr marL="38100" marR="30480" indent="9525">
                  <a:lnSpc>
                    <a:spcPct val="103499"/>
                  </a:lnSpc>
                  <a:spcBef>
                    <a:spcPts val="95"/>
                  </a:spcBef>
                </a:pPr>
                <a:r>
                  <a:rPr sz="1100" b="1" dirty="0">
                    <a:solidFill>
                      <a:srgbClr val="FFFFFF"/>
                    </a:solidFill>
                    <a:latin typeface="Arial"/>
                    <a:cs typeface="Arial"/>
                  </a:rPr>
                  <a:t>De</a:t>
                </a:r>
                <a:r>
                  <a:rPr sz="1100" b="1" spc="-15" dirty="0">
                    <a:solidFill>
                      <a:srgbClr val="FFFFFF"/>
                    </a:solidFill>
                    <a:latin typeface="Arial"/>
                    <a:cs typeface="Arial"/>
                  </a:rPr>
                  <a:t> </a:t>
                </a:r>
                <a:r>
                  <a:rPr lang="en-US" sz="1100" b="1" spc="-20" dirty="0">
                    <a:solidFill>
                      <a:srgbClr val="FFFFFF"/>
                    </a:solidFill>
                    <a:latin typeface="Arial"/>
                    <a:cs typeface="Arial"/>
                  </a:rPr>
                  <a:t>n</a:t>
                </a:r>
                <a:r>
                  <a:rPr sz="1100" b="1" spc="-20" dirty="0">
                    <a:solidFill>
                      <a:srgbClr val="FFFFFF"/>
                    </a:solidFill>
                    <a:latin typeface="Arial"/>
                    <a:cs typeface="Arial"/>
                  </a:rPr>
                  <a:t>ovo </a:t>
                </a:r>
                <a:r>
                  <a:rPr lang="en-US" sz="1100" b="1" spc="-20" dirty="0" err="1">
                    <a:solidFill>
                      <a:srgbClr val="FFFFFF"/>
                    </a:solidFill>
                    <a:latin typeface="Arial"/>
                    <a:cs typeface="Arial"/>
                  </a:rPr>
                  <a:t>participant</a:t>
                </a:r>
                <a:r>
                  <a:rPr sz="1100" b="1" spc="-10" dirty="0" err="1">
                    <a:solidFill>
                      <a:srgbClr val="FFFFFF"/>
                    </a:solidFill>
                    <a:latin typeface="Arial"/>
                    <a:cs typeface="Arial"/>
                  </a:rPr>
                  <a:t>s</a:t>
                </a:r>
                <a:r>
                  <a:rPr sz="1100" b="1" spc="-15" baseline="30000" dirty="0" err="1">
                    <a:solidFill>
                      <a:srgbClr val="FFFFFF"/>
                    </a:solidFill>
                    <a:latin typeface="Arial"/>
                    <a:cs typeface="Arial"/>
                  </a:rPr>
                  <a:t>b</a:t>
                </a:r>
                <a:endParaRPr sz="1100" baseline="30000" dirty="0">
                  <a:latin typeface="Arial"/>
                  <a:cs typeface="Arial"/>
                </a:endParaRPr>
              </a:p>
            </p:txBody>
          </p:sp>
          <p:sp>
            <p:nvSpPr>
              <p:cNvPr id="54" name="object 82">
                <a:extLst>
                  <a:ext uri="{FF2B5EF4-FFF2-40B4-BE49-F238E27FC236}">
                    <a16:creationId xmlns:a16="http://schemas.microsoft.com/office/drawing/2014/main" id="{F48F87AE-7B38-304B-1E07-0C903CBF2D85}"/>
                  </a:ext>
                </a:extLst>
              </p:cNvPr>
              <p:cNvSpPr txBox="1"/>
              <p:nvPr/>
            </p:nvSpPr>
            <p:spPr>
              <a:xfrm>
                <a:off x="1685107" y="10027367"/>
                <a:ext cx="880744" cy="130260"/>
              </a:xfrm>
              <a:prstGeom prst="rect">
                <a:avLst/>
              </a:prstGeom>
            </p:spPr>
            <p:txBody>
              <a:bodyPr vert="horz" wrap="square" lIns="0" tIns="15875" rIns="0" bIns="0" rtlCol="0">
                <a:spAutoFit/>
              </a:bodyPr>
              <a:lstStyle/>
              <a:p>
                <a:pPr marL="38100" algn="ctr">
                  <a:lnSpc>
                    <a:spcPct val="100000"/>
                  </a:lnSpc>
                  <a:spcBef>
                    <a:spcPts val="125"/>
                  </a:spcBef>
                </a:pPr>
                <a:r>
                  <a:rPr sz="1100" b="1" dirty="0">
                    <a:solidFill>
                      <a:srgbClr val="FFFFFF"/>
                    </a:solidFill>
                    <a:latin typeface="Arial"/>
                    <a:cs typeface="Arial"/>
                  </a:rPr>
                  <a:t>Enrollment</a:t>
                </a:r>
                <a:r>
                  <a:rPr sz="1100" b="1" spc="-45" dirty="0">
                    <a:solidFill>
                      <a:srgbClr val="FFFFFF"/>
                    </a:solidFill>
                    <a:latin typeface="Arial"/>
                    <a:cs typeface="Arial"/>
                  </a:rPr>
                  <a:t> </a:t>
                </a:r>
                <a:r>
                  <a:rPr lang="en-US" sz="1100" b="1" spc="-10" dirty="0" err="1">
                    <a:solidFill>
                      <a:srgbClr val="FFFFFF"/>
                    </a:solidFill>
                    <a:latin typeface="Arial"/>
                    <a:cs typeface="Arial"/>
                  </a:rPr>
                  <a:t>v</a:t>
                </a:r>
                <a:r>
                  <a:rPr sz="1100" b="1" spc="-10" dirty="0" err="1">
                    <a:solidFill>
                      <a:srgbClr val="FFFFFF"/>
                    </a:solidFill>
                    <a:latin typeface="Arial"/>
                    <a:cs typeface="Arial"/>
                  </a:rPr>
                  <a:t>isit</a:t>
                </a:r>
                <a:r>
                  <a:rPr sz="1100" b="1" spc="-15" baseline="30000" dirty="0" err="1">
                    <a:solidFill>
                      <a:srgbClr val="FFFFFF"/>
                    </a:solidFill>
                    <a:latin typeface="Arial"/>
                    <a:cs typeface="Arial"/>
                  </a:rPr>
                  <a:t>c</a:t>
                </a:r>
                <a:endParaRPr sz="1100" baseline="30000" dirty="0">
                  <a:latin typeface="Arial"/>
                  <a:cs typeface="Arial"/>
                </a:endParaRPr>
              </a:p>
            </p:txBody>
          </p:sp>
          <p:sp>
            <p:nvSpPr>
              <p:cNvPr id="55" name="object 83">
                <a:extLst>
                  <a:ext uri="{FF2B5EF4-FFF2-40B4-BE49-F238E27FC236}">
                    <a16:creationId xmlns:a16="http://schemas.microsoft.com/office/drawing/2014/main" id="{2A37C8B1-9D99-F184-A643-6867032A19BE}"/>
                  </a:ext>
                </a:extLst>
              </p:cNvPr>
              <p:cNvSpPr txBox="1"/>
              <p:nvPr/>
            </p:nvSpPr>
            <p:spPr>
              <a:xfrm>
                <a:off x="2659189" y="10455776"/>
                <a:ext cx="414655" cy="245646"/>
              </a:xfrm>
              <a:prstGeom prst="rect">
                <a:avLst/>
              </a:prstGeom>
            </p:spPr>
            <p:txBody>
              <a:bodyPr vert="horz" wrap="square" lIns="0" tIns="12065" rIns="0" bIns="0" rtlCol="0">
                <a:spAutoFit/>
              </a:bodyPr>
              <a:lstStyle/>
              <a:p>
                <a:pPr marR="5080" algn="ctr">
                  <a:lnSpc>
                    <a:spcPct val="103499"/>
                  </a:lnSpc>
                  <a:spcBef>
                    <a:spcPts val="95"/>
                  </a:spcBef>
                </a:pPr>
                <a:r>
                  <a:rPr sz="1100" b="1" spc="-10" dirty="0">
                    <a:solidFill>
                      <a:srgbClr val="FFFFFF"/>
                    </a:solidFill>
                    <a:latin typeface="Arial"/>
                    <a:cs typeface="Arial"/>
                  </a:rPr>
                  <a:t>Monthl</a:t>
                </a:r>
                <a:r>
                  <a:rPr lang="en-US" sz="1100" b="1" spc="-10" dirty="0">
                    <a:solidFill>
                      <a:srgbClr val="FFFFFF"/>
                    </a:solidFill>
                    <a:latin typeface="Arial"/>
                    <a:cs typeface="Arial"/>
                  </a:rPr>
                  <a:t>y visits</a:t>
                </a:r>
                <a:endParaRPr lang="en-US" sz="1100" dirty="0">
                  <a:latin typeface="Arial"/>
                  <a:cs typeface="Arial"/>
                </a:endParaRPr>
              </a:p>
            </p:txBody>
          </p:sp>
          <p:sp>
            <p:nvSpPr>
              <p:cNvPr id="56" name="object 84">
                <a:extLst>
                  <a:ext uri="{FF2B5EF4-FFF2-40B4-BE49-F238E27FC236}">
                    <a16:creationId xmlns:a16="http://schemas.microsoft.com/office/drawing/2014/main" id="{9DE8BC2A-4F50-5EC6-E44B-9429F4E469EA}"/>
                  </a:ext>
                </a:extLst>
              </p:cNvPr>
              <p:cNvSpPr txBox="1"/>
              <p:nvPr/>
            </p:nvSpPr>
            <p:spPr>
              <a:xfrm>
                <a:off x="3254034" y="10455776"/>
                <a:ext cx="477520" cy="254660"/>
              </a:xfrm>
              <a:prstGeom prst="rect">
                <a:avLst/>
              </a:prstGeom>
            </p:spPr>
            <p:txBody>
              <a:bodyPr vert="horz" wrap="square" lIns="0" tIns="12065" rIns="0" bIns="0" rtlCol="0">
                <a:spAutoFit/>
              </a:bodyPr>
              <a:lstStyle/>
              <a:p>
                <a:pPr marL="103505" marR="5080" indent="-91440" algn="ctr">
                  <a:lnSpc>
                    <a:spcPct val="103499"/>
                  </a:lnSpc>
                  <a:spcBef>
                    <a:spcPts val="95"/>
                  </a:spcBef>
                </a:pPr>
                <a:r>
                  <a:rPr sz="1100" b="1" spc="-10" dirty="0">
                    <a:solidFill>
                      <a:srgbClr val="FFFFFF"/>
                    </a:solidFill>
                    <a:latin typeface="Arial"/>
                    <a:cs typeface="Arial"/>
                  </a:rPr>
                  <a:t>Quarterly</a:t>
                </a:r>
                <a:endParaRPr lang="en-US" sz="1100" b="1" spc="-10" dirty="0">
                  <a:solidFill>
                    <a:srgbClr val="FFFFFF"/>
                  </a:solidFill>
                  <a:latin typeface="Arial"/>
                  <a:cs typeface="Arial"/>
                </a:endParaRPr>
              </a:p>
              <a:p>
                <a:pPr marL="103505" marR="5080" indent="-91440" algn="ctr">
                  <a:lnSpc>
                    <a:spcPct val="103499"/>
                  </a:lnSpc>
                  <a:spcBef>
                    <a:spcPts val="95"/>
                  </a:spcBef>
                </a:pPr>
                <a:r>
                  <a:rPr lang="en-US" sz="1100" b="1" spc="-10" dirty="0">
                    <a:solidFill>
                      <a:srgbClr val="FFFFFF"/>
                    </a:solidFill>
                    <a:latin typeface="Arial"/>
                    <a:cs typeface="Arial"/>
                  </a:rPr>
                  <a:t>v</a:t>
                </a:r>
                <a:r>
                  <a:rPr sz="1100" b="1" spc="-10" dirty="0">
                    <a:solidFill>
                      <a:srgbClr val="FFFFFF"/>
                    </a:solidFill>
                    <a:latin typeface="Arial"/>
                    <a:cs typeface="Arial"/>
                  </a:rPr>
                  <a:t>isits</a:t>
                </a:r>
                <a:endParaRPr sz="1100" dirty="0">
                  <a:latin typeface="Arial"/>
                  <a:cs typeface="Arial"/>
                </a:endParaRPr>
              </a:p>
            </p:txBody>
          </p:sp>
          <p:sp>
            <p:nvSpPr>
              <p:cNvPr id="57" name="object 85">
                <a:extLst>
                  <a:ext uri="{FF2B5EF4-FFF2-40B4-BE49-F238E27FC236}">
                    <a16:creationId xmlns:a16="http://schemas.microsoft.com/office/drawing/2014/main" id="{128BE8F0-2B08-5EEE-8AFE-DF540E9E67E7}"/>
                  </a:ext>
                </a:extLst>
              </p:cNvPr>
              <p:cNvSpPr txBox="1"/>
              <p:nvPr/>
            </p:nvSpPr>
            <p:spPr>
              <a:xfrm>
                <a:off x="3197255" y="11345202"/>
                <a:ext cx="832485" cy="130260"/>
              </a:xfrm>
              <a:prstGeom prst="rect">
                <a:avLst/>
              </a:prstGeom>
            </p:spPr>
            <p:txBody>
              <a:bodyPr vert="horz" wrap="square" lIns="0" tIns="15875" rIns="0" bIns="0" rtlCol="0">
                <a:spAutoFit/>
              </a:bodyPr>
              <a:lstStyle/>
              <a:p>
                <a:pPr marL="12700" algn="ctr">
                  <a:lnSpc>
                    <a:spcPct val="100000"/>
                  </a:lnSpc>
                  <a:spcBef>
                    <a:spcPts val="125"/>
                  </a:spcBef>
                </a:pPr>
                <a:r>
                  <a:rPr sz="1100" b="1" dirty="0">
                    <a:solidFill>
                      <a:srgbClr val="FFFFFF"/>
                    </a:solidFill>
                    <a:latin typeface="Arial"/>
                    <a:cs typeface="Arial"/>
                  </a:rPr>
                  <a:t>All</a:t>
                </a:r>
                <a:r>
                  <a:rPr sz="1100" b="1" spc="-20" dirty="0">
                    <a:solidFill>
                      <a:srgbClr val="FFFFFF"/>
                    </a:solidFill>
                    <a:latin typeface="Arial"/>
                    <a:cs typeface="Arial"/>
                  </a:rPr>
                  <a:t> </a:t>
                </a:r>
                <a:r>
                  <a:rPr sz="1100" b="1" dirty="0">
                    <a:solidFill>
                      <a:srgbClr val="FFFFFF"/>
                    </a:solidFill>
                    <a:latin typeface="Arial"/>
                    <a:cs typeface="Arial"/>
                  </a:rPr>
                  <a:t>other</a:t>
                </a:r>
                <a:r>
                  <a:rPr sz="1100" b="1" spc="-15" dirty="0">
                    <a:solidFill>
                      <a:srgbClr val="FFFFFF"/>
                    </a:solidFill>
                    <a:latin typeface="Arial"/>
                    <a:cs typeface="Arial"/>
                  </a:rPr>
                  <a:t> </a:t>
                </a:r>
                <a:r>
                  <a:rPr sz="1100" b="1" spc="-10" dirty="0">
                    <a:solidFill>
                      <a:srgbClr val="FFFFFF"/>
                    </a:solidFill>
                    <a:latin typeface="Arial"/>
                    <a:cs typeface="Arial"/>
                  </a:rPr>
                  <a:t>months</a:t>
                </a:r>
                <a:endParaRPr sz="1100" dirty="0">
                  <a:latin typeface="Arial"/>
                  <a:cs typeface="Arial"/>
                </a:endParaRPr>
              </a:p>
            </p:txBody>
          </p:sp>
          <p:sp>
            <p:nvSpPr>
              <p:cNvPr id="58" name="object 86">
                <a:extLst>
                  <a:ext uri="{FF2B5EF4-FFF2-40B4-BE49-F238E27FC236}">
                    <a16:creationId xmlns:a16="http://schemas.microsoft.com/office/drawing/2014/main" id="{C6CEAD5C-AFC2-8640-8AAA-0A03F9BD5557}"/>
                  </a:ext>
                </a:extLst>
              </p:cNvPr>
              <p:cNvSpPr txBox="1"/>
              <p:nvPr/>
            </p:nvSpPr>
            <p:spPr>
              <a:xfrm>
                <a:off x="2653575" y="10030325"/>
                <a:ext cx="1494597" cy="130260"/>
              </a:xfrm>
              <a:prstGeom prst="rect">
                <a:avLst/>
              </a:prstGeom>
            </p:spPr>
            <p:txBody>
              <a:bodyPr vert="horz" wrap="square" lIns="0" tIns="15875" rIns="0" bIns="0" rtlCol="0">
                <a:spAutoFit/>
              </a:bodyPr>
              <a:lstStyle/>
              <a:p>
                <a:pPr marL="12700" algn="ctr">
                  <a:lnSpc>
                    <a:spcPct val="100000"/>
                  </a:lnSpc>
                  <a:spcBef>
                    <a:spcPts val="125"/>
                  </a:spcBef>
                </a:pPr>
                <a:r>
                  <a:rPr sz="1100" b="1" spc="-10" dirty="0">
                    <a:solidFill>
                      <a:srgbClr val="FFFFFF"/>
                    </a:solidFill>
                    <a:latin typeface="Arial"/>
                    <a:cs typeface="Arial"/>
                  </a:rPr>
                  <a:t>Treatment</a:t>
                </a:r>
                <a:r>
                  <a:rPr sz="1100" b="1" spc="-5" dirty="0">
                    <a:solidFill>
                      <a:srgbClr val="FFFFFF"/>
                    </a:solidFill>
                    <a:latin typeface="Arial"/>
                    <a:cs typeface="Arial"/>
                  </a:rPr>
                  <a:t> </a:t>
                </a:r>
                <a:r>
                  <a:rPr lang="en-US" sz="1100" b="1" spc="-5" dirty="0">
                    <a:solidFill>
                      <a:srgbClr val="FFFFFF"/>
                    </a:solidFill>
                    <a:latin typeface="Arial"/>
                    <a:cs typeface="Arial"/>
                  </a:rPr>
                  <a:t>p</a:t>
                </a:r>
                <a:r>
                  <a:rPr sz="1100" b="1" dirty="0">
                    <a:solidFill>
                      <a:srgbClr val="FFFFFF"/>
                    </a:solidFill>
                    <a:latin typeface="Arial"/>
                    <a:cs typeface="Arial"/>
                  </a:rPr>
                  <a:t>eriod </a:t>
                </a:r>
                <a:r>
                  <a:rPr sz="1100" b="1" spc="-10" dirty="0">
                    <a:solidFill>
                      <a:srgbClr val="FFFFFF"/>
                    </a:solidFill>
                    <a:latin typeface="Arial"/>
                    <a:cs typeface="Arial"/>
                  </a:rPr>
                  <a:t>(0-</a:t>
                </a:r>
                <a:r>
                  <a:rPr sz="1100" b="1" dirty="0">
                    <a:solidFill>
                      <a:srgbClr val="FFFFFF"/>
                    </a:solidFill>
                    <a:latin typeface="Arial"/>
                    <a:cs typeface="Arial"/>
                  </a:rPr>
                  <a:t>24 </a:t>
                </a:r>
                <a:r>
                  <a:rPr sz="1100" b="1" spc="-10" dirty="0">
                    <a:solidFill>
                      <a:srgbClr val="FFFFFF"/>
                    </a:solidFill>
                    <a:latin typeface="Arial"/>
                    <a:cs typeface="Arial"/>
                  </a:rPr>
                  <a:t>months)</a:t>
                </a:r>
                <a:endParaRPr sz="1100" dirty="0">
                  <a:latin typeface="Arial"/>
                  <a:cs typeface="Arial"/>
                </a:endParaRPr>
              </a:p>
            </p:txBody>
          </p:sp>
          <p:sp>
            <p:nvSpPr>
              <p:cNvPr id="59" name="object 87">
                <a:extLst>
                  <a:ext uri="{FF2B5EF4-FFF2-40B4-BE49-F238E27FC236}">
                    <a16:creationId xmlns:a16="http://schemas.microsoft.com/office/drawing/2014/main" id="{59E23B7E-FC01-CC72-273B-C6EA7BCF3EEA}"/>
                  </a:ext>
                </a:extLst>
              </p:cNvPr>
              <p:cNvSpPr txBox="1"/>
              <p:nvPr/>
            </p:nvSpPr>
            <p:spPr>
              <a:xfrm>
                <a:off x="3796632" y="9600602"/>
                <a:ext cx="663575" cy="245646"/>
              </a:xfrm>
              <a:prstGeom prst="rect">
                <a:avLst/>
              </a:prstGeom>
            </p:spPr>
            <p:txBody>
              <a:bodyPr vert="horz" wrap="square" lIns="0" tIns="12065" rIns="0" bIns="0" rtlCol="0">
                <a:spAutoFit/>
              </a:bodyPr>
              <a:lstStyle/>
              <a:p>
                <a:pPr marR="5080" indent="11113" algn="ctr">
                  <a:lnSpc>
                    <a:spcPct val="103499"/>
                  </a:lnSpc>
                  <a:spcBef>
                    <a:spcPts val="95"/>
                  </a:spcBef>
                </a:pPr>
                <a:r>
                  <a:rPr sz="1100" b="1" dirty="0">
                    <a:solidFill>
                      <a:srgbClr val="0C4066"/>
                    </a:solidFill>
                    <a:latin typeface="Arial"/>
                    <a:cs typeface="Arial"/>
                  </a:rPr>
                  <a:t>End-of-</a:t>
                </a:r>
                <a:r>
                  <a:rPr lang="en-US" sz="1100" b="1" spc="-10" dirty="0">
                    <a:solidFill>
                      <a:srgbClr val="0C4066"/>
                    </a:solidFill>
                    <a:latin typeface="Arial"/>
                    <a:cs typeface="Arial"/>
                  </a:rPr>
                  <a:t>s</a:t>
                </a:r>
                <a:r>
                  <a:rPr sz="1100" b="1" spc="-10" dirty="0">
                    <a:solidFill>
                      <a:srgbClr val="0C4066"/>
                    </a:solidFill>
                    <a:latin typeface="Arial"/>
                    <a:cs typeface="Arial"/>
                  </a:rPr>
                  <a:t>tudy </a:t>
                </a:r>
                <a:r>
                  <a:rPr lang="en-US" sz="1100" b="1" spc="-10" dirty="0">
                    <a:solidFill>
                      <a:srgbClr val="0C4066"/>
                    </a:solidFill>
                    <a:latin typeface="Arial"/>
                    <a:cs typeface="Arial"/>
                  </a:rPr>
                  <a:t>v</a:t>
                </a:r>
                <a:r>
                  <a:rPr sz="1100" b="1" spc="-10" dirty="0">
                    <a:solidFill>
                      <a:srgbClr val="0C4066"/>
                    </a:solidFill>
                    <a:latin typeface="Arial"/>
                    <a:cs typeface="Arial"/>
                  </a:rPr>
                  <a:t>isit</a:t>
                </a:r>
                <a:endParaRPr sz="1100" dirty="0">
                  <a:latin typeface="Arial"/>
                  <a:cs typeface="Arial"/>
                </a:endParaRPr>
              </a:p>
            </p:txBody>
          </p:sp>
          <p:sp>
            <p:nvSpPr>
              <p:cNvPr id="60" name="object 88">
                <a:extLst>
                  <a:ext uri="{FF2B5EF4-FFF2-40B4-BE49-F238E27FC236}">
                    <a16:creationId xmlns:a16="http://schemas.microsoft.com/office/drawing/2014/main" id="{1F84E024-8B6B-A54C-A8A7-1B3604AC47FA}"/>
                  </a:ext>
                </a:extLst>
              </p:cNvPr>
              <p:cNvSpPr txBox="1"/>
              <p:nvPr/>
            </p:nvSpPr>
            <p:spPr>
              <a:xfrm>
                <a:off x="2173334" y="10778783"/>
                <a:ext cx="392430" cy="130260"/>
              </a:xfrm>
              <a:prstGeom prst="rect">
                <a:avLst/>
              </a:prstGeom>
            </p:spPr>
            <p:txBody>
              <a:bodyPr vert="horz" wrap="square" lIns="0" tIns="15875" rIns="0" bIns="0" rtlCol="0">
                <a:spAutoFit/>
              </a:bodyPr>
              <a:lstStyle/>
              <a:p>
                <a:pPr marL="12700" algn="ctr">
                  <a:lnSpc>
                    <a:spcPct val="100000"/>
                  </a:lnSpc>
                  <a:spcBef>
                    <a:spcPts val="125"/>
                  </a:spcBef>
                </a:pPr>
                <a:r>
                  <a:rPr sz="1100" dirty="0">
                    <a:solidFill>
                      <a:srgbClr val="0C4066"/>
                    </a:solidFill>
                    <a:latin typeface="Arial"/>
                    <a:cs typeface="Arial"/>
                  </a:rPr>
                  <a:t>In-</a:t>
                </a:r>
                <a:r>
                  <a:rPr lang="en-US" sz="1100" dirty="0">
                    <a:solidFill>
                      <a:srgbClr val="0C4066"/>
                    </a:solidFill>
                    <a:latin typeface="Arial"/>
                    <a:cs typeface="Arial"/>
                  </a:rPr>
                  <a:t>c</a:t>
                </a:r>
                <a:r>
                  <a:rPr sz="1100" spc="-10" dirty="0">
                    <a:solidFill>
                      <a:srgbClr val="0C4066"/>
                    </a:solidFill>
                    <a:latin typeface="Arial"/>
                    <a:cs typeface="Arial"/>
                  </a:rPr>
                  <a:t>linic</a:t>
                </a:r>
                <a:endParaRPr sz="1100" dirty="0">
                  <a:latin typeface="Arial"/>
                  <a:cs typeface="Arial"/>
                </a:endParaRPr>
              </a:p>
            </p:txBody>
          </p:sp>
        </p:grpSp>
        <p:sp>
          <p:nvSpPr>
            <p:cNvPr id="90" name="object 88">
              <a:extLst>
                <a:ext uri="{FF2B5EF4-FFF2-40B4-BE49-F238E27FC236}">
                  <a16:creationId xmlns:a16="http://schemas.microsoft.com/office/drawing/2014/main" id="{EC8D2952-9CC2-F99B-7EB5-AD0DD80E5093}"/>
                </a:ext>
              </a:extLst>
            </p:cNvPr>
            <p:cNvSpPr txBox="1"/>
            <p:nvPr/>
          </p:nvSpPr>
          <p:spPr>
            <a:xfrm>
              <a:off x="3090531" y="4904727"/>
              <a:ext cx="598969" cy="170631"/>
            </a:xfrm>
            <a:prstGeom prst="rect">
              <a:avLst/>
            </a:prstGeom>
          </p:spPr>
          <p:txBody>
            <a:bodyPr vert="horz" wrap="square" lIns="0" tIns="15875" rIns="0" bIns="0" rtlCol="0">
              <a:spAutoFit/>
            </a:bodyPr>
            <a:lstStyle/>
            <a:p>
              <a:pPr marL="12700" algn="ctr">
                <a:lnSpc>
                  <a:spcPct val="100000"/>
                </a:lnSpc>
                <a:spcBef>
                  <a:spcPts val="125"/>
                </a:spcBef>
              </a:pPr>
              <a:r>
                <a:rPr lang="en-US" sz="1100" dirty="0">
                  <a:solidFill>
                    <a:srgbClr val="0C4066"/>
                  </a:solidFill>
                  <a:latin typeface="Arial"/>
                  <a:cs typeface="Arial"/>
                </a:rPr>
                <a:t>Televisit</a:t>
              </a:r>
              <a:endParaRPr sz="1100" dirty="0">
                <a:latin typeface="Arial"/>
                <a:cs typeface="Arial"/>
              </a:endParaRPr>
            </a:p>
          </p:txBody>
        </p:sp>
        <p:sp>
          <p:nvSpPr>
            <p:cNvPr id="91" name="TextBox 90">
              <a:extLst>
                <a:ext uri="{FF2B5EF4-FFF2-40B4-BE49-F238E27FC236}">
                  <a16:creationId xmlns:a16="http://schemas.microsoft.com/office/drawing/2014/main" id="{DDAF3361-4C31-C518-D39B-1017CFC207D2}"/>
                </a:ext>
              </a:extLst>
            </p:cNvPr>
            <p:cNvSpPr txBox="1"/>
            <p:nvPr/>
          </p:nvSpPr>
          <p:spPr>
            <a:xfrm>
              <a:off x="3043169" y="5258763"/>
              <a:ext cx="646331" cy="261610"/>
            </a:xfrm>
            <a:prstGeom prst="rect">
              <a:avLst/>
            </a:prstGeom>
            <a:noFill/>
          </p:spPr>
          <p:txBody>
            <a:bodyPr wrap="none" rtlCol="0">
              <a:spAutoFit/>
            </a:bodyPr>
            <a:lstStyle/>
            <a:p>
              <a:pPr algn="ctr"/>
              <a:r>
                <a:rPr lang="en-US" sz="1100" dirty="0">
                  <a:solidFill>
                    <a:schemeClr val="tx2"/>
                  </a:solidFill>
                  <a:latin typeface="+mn-lt"/>
                </a:rPr>
                <a:t>Months</a:t>
              </a:r>
            </a:p>
          </p:txBody>
        </p:sp>
        <p:sp>
          <p:nvSpPr>
            <p:cNvPr id="92" name="TextBox 91">
              <a:extLst>
                <a:ext uri="{FF2B5EF4-FFF2-40B4-BE49-F238E27FC236}">
                  <a16:creationId xmlns:a16="http://schemas.microsoft.com/office/drawing/2014/main" id="{4EDE36E5-B853-1939-C1FC-2C8BF89997E1}"/>
                </a:ext>
              </a:extLst>
            </p:cNvPr>
            <p:cNvSpPr txBox="1"/>
            <p:nvPr/>
          </p:nvSpPr>
          <p:spPr>
            <a:xfrm>
              <a:off x="3679973" y="5258763"/>
              <a:ext cx="263214" cy="261610"/>
            </a:xfrm>
            <a:prstGeom prst="rect">
              <a:avLst/>
            </a:prstGeom>
            <a:noFill/>
          </p:spPr>
          <p:txBody>
            <a:bodyPr wrap="none" rtlCol="0">
              <a:spAutoFit/>
            </a:bodyPr>
            <a:lstStyle/>
            <a:p>
              <a:pPr algn="ctr"/>
              <a:r>
                <a:rPr lang="en-US" sz="1100" dirty="0">
                  <a:solidFill>
                    <a:schemeClr val="tx2"/>
                  </a:solidFill>
                  <a:latin typeface="+mn-lt"/>
                </a:rPr>
                <a:t>0</a:t>
              </a:r>
            </a:p>
          </p:txBody>
        </p:sp>
        <p:sp>
          <p:nvSpPr>
            <p:cNvPr id="93" name="TextBox 92">
              <a:extLst>
                <a:ext uri="{FF2B5EF4-FFF2-40B4-BE49-F238E27FC236}">
                  <a16:creationId xmlns:a16="http://schemas.microsoft.com/office/drawing/2014/main" id="{B512E3DA-A51E-024D-AC3D-E62FB0F7CA11}"/>
                </a:ext>
              </a:extLst>
            </p:cNvPr>
            <p:cNvSpPr txBox="1"/>
            <p:nvPr/>
          </p:nvSpPr>
          <p:spPr>
            <a:xfrm>
              <a:off x="4354329" y="5258763"/>
              <a:ext cx="263214" cy="261610"/>
            </a:xfrm>
            <a:prstGeom prst="rect">
              <a:avLst/>
            </a:prstGeom>
            <a:noFill/>
          </p:spPr>
          <p:txBody>
            <a:bodyPr wrap="none" rtlCol="0">
              <a:spAutoFit/>
            </a:bodyPr>
            <a:lstStyle/>
            <a:p>
              <a:pPr algn="ctr"/>
              <a:r>
                <a:rPr lang="en-US" sz="1100" dirty="0">
                  <a:solidFill>
                    <a:schemeClr val="tx2"/>
                  </a:solidFill>
                </a:rPr>
                <a:t>3</a:t>
              </a:r>
              <a:endParaRPr lang="en-US" sz="1100" dirty="0">
                <a:solidFill>
                  <a:schemeClr val="tx2"/>
                </a:solidFill>
                <a:latin typeface="+mn-lt"/>
              </a:endParaRPr>
            </a:p>
          </p:txBody>
        </p:sp>
        <p:sp>
          <p:nvSpPr>
            <p:cNvPr id="94" name="TextBox 93">
              <a:extLst>
                <a:ext uri="{FF2B5EF4-FFF2-40B4-BE49-F238E27FC236}">
                  <a16:creationId xmlns:a16="http://schemas.microsoft.com/office/drawing/2014/main" id="{6BE52181-3744-BF44-1B5E-ED51C8EE0FA9}"/>
                </a:ext>
              </a:extLst>
            </p:cNvPr>
            <p:cNvSpPr txBox="1"/>
            <p:nvPr/>
          </p:nvSpPr>
          <p:spPr>
            <a:xfrm>
              <a:off x="4476409" y="5258763"/>
              <a:ext cx="263214" cy="261610"/>
            </a:xfrm>
            <a:prstGeom prst="rect">
              <a:avLst/>
            </a:prstGeom>
            <a:noFill/>
          </p:spPr>
          <p:txBody>
            <a:bodyPr wrap="none" rtlCol="0">
              <a:spAutoFit/>
            </a:bodyPr>
            <a:lstStyle/>
            <a:p>
              <a:pPr algn="ctr"/>
              <a:r>
                <a:rPr lang="en-US" sz="1100" dirty="0">
                  <a:solidFill>
                    <a:schemeClr val="tx2"/>
                  </a:solidFill>
                </a:rPr>
                <a:t>4</a:t>
              </a:r>
              <a:endParaRPr lang="en-US" sz="1100" dirty="0">
                <a:solidFill>
                  <a:schemeClr val="tx2"/>
                </a:solidFill>
                <a:latin typeface="+mn-lt"/>
              </a:endParaRPr>
            </a:p>
          </p:txBody>
        </p:sp>
        <p:sp>
          <p:nvSpPr>
            <p:cNvPr id="95" name="TextBox 94">
              <a:extLst>
                <a:ext uri="{FF2B5EF4-FFF2-40B4-BE49-F238E27FC236}">
                  <a16:creationId xmlns:a16="http://schemas.microsoft.com/office/drawing/2014/main" id="{272361CE-490C-42F2-E678-307FE53C3D3E}"/>
                </a:ext>
              </a:extLst>
            </p:cNvPr>
            <p:cNvSpPr txBox="1"/>
            <p:nvPr/>
          </p:nvSpPr>
          <p:spPr>
            <a:xfrm>
              <a:off x="5421117" y="5258763"/>
              <a:ext cx="341761" cy="261610"/>
            </a:xfrm>
            <a:prstGeom prst="rect">
              <a:avLst/>
            </a:prstGeom>
            <a:noFill/>
          </p:spPr>
          <p:txBody>
            <a:bodyPr wrap="none" rtlCol="0">
              <a:spAutoFit/>
            </a:bodyPr>
            <a:lstStyle/>
            <a:p>
              <a:pPr algn="ctr"/>
              <a:r>
                <a:rPr lang="en-US" sz="1100" dirty="0">
                  <a:solidFill>
                    <a:schemeClr val="tx2"/>
                  </a:solidFill>
                </a:rPr>
                <a:t>21</a:t>
              </a:r>
              <a:endParaRPr lang="en-US" sz="1100" dirty="0">
                <a:solidFill>
                  <a:schemeClr val="tx2"/>
                </a:solidFill>
                <a:latin typeface="+mn-lt"/>
              </a:endParaRPr>
            </a:p>
          </p:txBody>
        </p:sp>
        <p:sp>
          <p:nvSpPr>
            <p:cNvPr id="96" name="TextBox 95">
              <a:extLst>
                <a:ext uri="{FF2B5EF4-FFF2-40B4-BE49-F238E27FC236}">
                  <a16:creationId xmlns:a16="http://schemas.microsoft.com/office/drawing/2014/main" id="{918FFCB1-946A-B0B0-E02D-28465F4DAC25}"/>
                </a:ext>
              </a:extLst>
            </p:cNvPr>
            <p:cNvSpPr txBox="1"/>
            <p:nvPr/>
          </p:nvSpPr>
          <p:spPr>
            <a:xfrm>
              <a:off x="5792652" y="5258763"/>
              <a:ext cx="341761" cy="261610"/>
            </a:xfrm>
            <a:prstGeom prst="rect">
              <a:avLst/>
            </a:prstGeom>
            <a:noFill/>
          </p:spPr>
          <p:txBody>
            <a:bodyPr wrap="none" rtlCol="0">
              <a:spAutoFit/>
            </a:bodyPr>
            <a:lstStyle/>
            <a:p>
              <a:pPr algn="ctr"/>
              <a:r>
                <a:rPr lang="en-US" sz="1100" dirty="0">
                  <a:solidFill>
                    <a:schemeClr val="tx2"/>
                  </a:solidFill>
                </a:rPr>
                <a:t>23</a:t>
              </a:r>
              <a:endParaRPr lang="en-US" sz="1100" dirty="0">
                <a:solidFill>
                  <a:schemeClr val="tx2"/>
                </a:solidFill>
                <a:latin typeface="+mn-lt"/>
              </a:endParaRPr>
            </a:p>
          </p:txBody>
        </p:sp>
        <p:sp>
          <p:nvSpPr>
            <p:cNvPr id="97" name="TextBox 96">
              <a:extLst>
                <a:ext uri="{FF2B5EF4-FFF2-40B4-BE49-F238E27FC236}">
                  <a16:creationId xmlns:a16="http://schemas.microsoft.com/office/drawing/2014/main" id="{1523660A-34E7-7D1A-1169-7F7CC067E367}"/>
                </a:ext>
              </a:extLst>
            </p:cNvPr>
            <p:cNvSpPr txBox="1"/>
            <p:nvPr/>
          </p:nvSpPr>
          <p:spPr>
            <a:xfrm>
              <a:off x="5978824" y="5258763"/>
              <a:ext cx="341761" cy="261610"/>
            </a:xfrm>
            <a:prstGeom prst="rect">
              <a:avLst/>
            </a:prstGeom>
            <a:noFill/>
          </p:spPr>
          <p:txBody>
            <a:bodyPr wrap="none" rtlCol="0">
              <a:spAutoFit/>
            </a:bodyPr>
            <a:lstStyle/>
            <a:p>
              <a:pPr algn="ctr"/>
              <a:r>
                <a:rPr lang="en-US" sz="1100" dirty="0">
                  <a:solidFill>
                    <a:schemeClr val="tx2"/>
                  </a:solidFill>
                </a:rPr>
                <a:t>24</a:t>
              </a:r>
              <a:endParaRPr lang="en-US" sz="1100" dirty="0">
                <a:solidFill>
                  <a:schemeClr val="tx2"/>
                </a:solidFill>
                <a:latin typeface="+mn-lt"/>
              </a:endParaRPr>
            </a:p>
          </p:txBody>
        </p:sp>
      </p:grpSp>
      <p:sp>
        <p:nvSpPr>
          <p:cNvPr id="7" name="TextBox 6">
            <a:extLst>
              <a:ext uri="{FF2B5EF4-FFF2-40B4-BE49-F238E27FC236}">
                <a16:creationId xmlns:a16="http://schemas.microsoft.com/office/drawing/2014/main" id="{0DA02085-0A58-250C-5BCE-490F8B8BBCD7}"/>
              </a:ext>
            </a:extLst>
          </p:cNvPr>
          <p:cNvSpPr txBox="1"/>
          <p:nvPr/>
        </p:nvSpPr>
        <p:spPr>
          <a:xfrm>
            <a:off x="6973000" y="2695911"/>
            <a:ext cx="4804737" cy="1641725"/>
          </a:xfrm>
          <a:prstGeom prst="rect">
            <a:avLst/>
          </a:prstGeom>
        </p:spPr>
        <p:style>
          <a:lnRef idx="2">
            <a:schemeClr val="accent2"/>
          </a:lnRef>
          <a:fillRef idx="1">
            <a:schemeClr val="lt1"/>
          </a:fillRef>
          <a:effectRef idx="0">
            <a:schemeClr val="accent2"/>
          </a:effectRef>
          <a:fontRef idx="minor">
            <a:schemeClr val="dk1"/>
          </a:fontRef>
        </p:style>
        <p:txBody>
          <a:bodyPr wrap="square" lIns="0" rIns="0" anchor="ctr">
            <a:noAutofit/>
          </a:bodyPr>
          <a:lstStyle/>
          <a:p>
            <a:pPr marL="111125" lvl="1"/>
            <a:r>
              <a:rPr lang="en-US" sz="1600" b="1" dirty="0">
                <a:latin typeface="+mj-lt"/>
              </a:rPr>
              <a:t>Treatment:</a:t>
            </a:r>
          </a:p>
          <a:p>
            <a:pPr marL="396875" lvl="1" indent="-285750">
              <a:buFont typeface="Arial" panose="020B0604020202020204" pitchFamily="34" charset="0"/>
              <a:buChar char="•"/>
            </a:pPr>
            <a:r>
              <a:rPr lang="en-US" sz="1600" dirty="0">
                <a:latin typeface="+mj-lt"/>
              </a:rPr>
              <a:t>Participants were instructed to self-administer sebetralstat 600 mg (2 x 300-mg tablets) </a:t>
            </a:r>
            <a:br>
              <a:rPr lang="en-US" sz="1600" dirty="0">
                <a:latin typeface="+mj-lt"/>
              </a:rPr>
            </a:br>
            <a:r>
              <a:rPr lang="en-US" sz="1600" dirty="0">
                <a:latin typeface="+mj-lt"/>
              </a:rPr>
              <a:t>as early as possible after attack onset</a:t>
            </a:r>
          </a:p>
          <a:p>
            <a:pPr marL="396875" lvl="1" indent="-285750">
              <a:buFont typeface="Arial" panose="020B0604020202020204" pitchFamily="34" charset="0"/>
              <a:buChar char="•"/>
            </a:pPr>
            <a:r>
              <a:rPr lang="en-US" sz="1600" dirty="0">
                <a:latin typeface="+mj-lt"/>
              </a:rPr>
              <a:t>A second administration was allowed </a:t>
            </a:r>
            <a:br>
              <a:rPr lang="en-US" sz="1600" dirty="0">
                <a:latin typeface="+mj-lt"/>
              </a:rPr>
            </a:br>
            <a:r>
              <a:rPr lang="en-US" sz="1600" dirty="0">
                <a:latin typeface="+mj-lt"/>
              </a:rPr>
              <a:t>if warranted</a:t>
            </a:r>
          </a:p>
        </p:txBody>
      </p:sp>
      <p:sp>
        <p:nvSpPr>
          <p:cNvPr id="8" name="TextBox 7">
            <a:extLst>
              <a:ext uri="{FF2B5EF4-FFF2-40B4-BE49-F238E27FC236}">
                <a16:creationId xmlns:a16="http://schemas.microsoft.com/office/drawing/2014/main" id="{16AED88B-3B54-40B3-E201-735B209327AE}"/>
              </a:ext>
            </a:extLst>
          </p:cNvPr>
          <p:cNvSpPr txBox="1"/>
          <p:nvPr/>
        </p:nvSpPr>
        <p:spPr>
          <a:xfrm>
            <a:off x="6973001" y="1573817"/>
            <a:ext cx="4804737" cy="952131"/>
          </a:xfrm>
          <a:prstGeom prst="rect">
            <a:avLst/>
          </a:prstGeom>
        </p:spPr>
        <p:style>
          <a:lnRef idx="2">
            <a:schemeClr val="accent2"/>
          </a:lnRef>
          <a:fillRef idx="1">
            <a:schemeClr val="lt1"/>
          </a:fillRef>
          <a:effectRef idx="0">
            <a:schemeClr val="accent2"/>
          </a:effectRef>
          <a:fontRef idx="minor">
            <a:schemeClr val="dk1"/>
          </a:fontRef>
        </p:style>
        <p:txBody>
          <a:bodyPr wrap="square" lIns="0" rIns="0" anchor="ctr">
            <a:noAutofit/>
          </a:bodyPr>
          <a:lstStyle/>
          <a:p>
            <a:pPr marL="111125" lvl="1"/>
            <a:r>
              <a:rPr lang="en-US" sz="1600" b="1" dirty="0">
                <a:latin typeface="+mj-lt"/>
                <a:cs typeface="Arial" panose="020B0604020202020204" pitchFamily="34" charset="0"/>
              </a:rPr>
              <a:t>Inclusion criteria (up to 150 participants):</a:t>
            </a:r>
          </a:p>
          <a:p>
            <a:pPr marL="547688" lvl="1" indent="-285750">
              <a:buFont typeface="Arial" panose="020B0604020202020204" pitchFamily="34" charset="0"/>
              <a:buChar char="•"/>
            </a:pPr>
            <a:r>
              <a:rPr lang="en-US" sz="1600" dirty="0">
                <a:latin typeface="+mj-lt"/>
                <a:cs typeface="Arial" panose="020B0604020202020204" pitchFamily="34" charset="0"/>
              </a:rPr>
              <a:t>≥12 years of age</a:t>
            </a:r>
          </a:p>
          <a:p>
            <a:pPr marL="548640" lvl="1" indent="-285750">
              <a:spcAft>
                <a:spcPts val="600"/>
              </a:spcAft>
              <a:buFont typeface="Arial" panose="020B0604020202020204" pitchFamily="34" charset="0"/>
              <a:buChar char="•"/>
            </a:pPr>
            <a:r>
              <a:rPr lang="en-US" sz="1600" dirty="0">
                <a:latin typeface="+mj-lt"/>
                <a:cs typeface="Arial" panose="020B0604020202020204" pitchFamily="34" charset="0"/>
              </a:rPr>
              <a:t>≥2 documented HAE attacks within 3 months</a:t>
            </a:r>
          </a:p>
        </p:txBody>
      </p:sp>
      <p:sp>
        <p:nvSpPr>
          <p:cNvPr id="9" name="TextBox 8">
            <a:extLst>
              <a:ext uri="{FF2B5EF4-FFF2-40B4-BE49-F238E27FC236}">
                <a16:creationId xmlns:a16="http://schemas.microsoft.com/office/drawing/2014/main" id="{C10FA1C9-ECB8-5F13-3390-3BE61CAF33C2}"/>
              </a:ext>
            </a:extLst>
          </p:cNvPr>
          <p:cNvSpPr txBox="1"/>
          <p:nvPr/>
        </p:nvSpPr>
        <p:spPr>
          <a:xfrm>
            <a:off x="6973001" y="4507599"/>
            <a:ext cx="4804736" cy="1338830"/>
          </a:xfrm>
          <a:prstGeom prst="rect">
            <a:avLst/>
          </a:prstGeom>
        </p:spPr>
        <p:style>
          <a:lnRef idx="2">
            <a:schemeClr val="accent2"/>
          </a:lnRef>
          <a:fillRef idx="1">
            <a:schemeClr val="lt1"/>
          </a:fillRef>
          <a:effectRef idx="0">
            <a:schemeClr val="accent2"/>
          </a:effectRef>
          <a:fontRef idx="minor">
            <a:schemeClr val="dk1"/>
          </a:fontRef>
        </p:style>
        <p:txBody>
          <a:bodyPr wrap="square" lIns="0" rIns="0" anchor="ctr">
            <a:noAutofit/>
          </a:bodyPr>
          <a:lstStyle/>
          <a:p>
            <a:pPr marL="111125" lvl="1"/>
            <a:r>
              <a:rPr lang="en-US" sz="1600" b="1" dirty="0">
                <a:latin typeface="+mj-lt"/>
              </a:rPr>
              <a:t>Endpoints:</a:t>
            </a:r>
          </a:p>
          <a:p>
            <a:pPr marL="396875" lvl="1" indent="-285750">
              <a:buFont typeface="Arial" panose="020B0604020202020204" pitchFamily="34" charset="0"/>
              <a:buChar char="•"/>
            </a:pPr>
            <a:r>
              <a:rPr lang="en-US" sz="1600" dirty="0">
                <a:latin typeface="+mj-lt"/>
              </a:rPr>
              <a:t>Safety (adverse events)</a:t>
            </a:r>
          </a:p>
          <a:p>
            <a:pPr marL="396875" lvl="1" indent="-285750">
              <a:buFont typeface="Arial" panose="020B0604020202020204" pitchFamily="34" charset="0"/>
              <a:buChar char="•"/>
            </a:pPr>
            <a:r>
              <a:rPr lang="en-US" sz="1600" dirty="0">
                <a:latin typeface="+mj-lt"/>
              </a:rPr>
              <a:t>Time to beginning of symptom relief (by PGI-C)</a:t>
            </a:r>
            <a:r>
              <a:rPr lang="en-US" sz="1600" baseline="30000" dirty="0">
                <a:latin typeface="+mj-lt"/>
              </a:rPr>
              <a:t>d</a:t>
            </a:r>
          </a:p>
          <a:p>
            <a:pPr marL="396875" lvl="1" indent="-285750">
              <a:buFont typeface="Arial" panose="020B0604020202020204" pitchFamily="34" charset="0"/>
              <a:buChar char="•"/>
            </a:pPr>
            <a:r>
              <a:rPr lang="en-US" sz="1600" dirty="0">
                <a:latin typeface="+mj-lt"/>
              </a:rPr>
              <a:t>Time to first reduction in severity (by PGI-S)</a:t>
            </a:r>
            <a:r>
              <a:rPr lang="en-US" sz="1600" baseline="30000" dirty="0">
                <a:latin typeface="+mj-lt"/>
              </a:rPr>
              <a:t>d</a:t>
            </a:r>
            <a:endParaRPr lang="en-US" sz="1600" dirty="0">
              <a:latin typeface="+mj-lt"/>
            </a:endParaRPr>
          </a:p>
          <a:p>
            <a:pPr marL="396875" lvl="1" indent="-285750">
              <a:buFont typeface="Arial" panose="020B0604020202020204" pitchFamily="34" charset="0"/>
              <a:buChar char="•"/>
            </a:pPr>
            <a:r>
              <a:rPr lang="en-US" sz="1600" dirty="0">
                <a:latin typeface="+mj-lt"/>
              </a:rPr>
              <a:t>Time to complete attack resolution (by PGI-S)</a:t>
            </a:r>
            <a:r>
              <a:rPr lang="en-US" sz="1600" baseline="30000" dirty="0">
                <a:latin typeface="+mj-lt"/>
              </a:rPr>
              <a:t>e</a:t>
            </a:r>
          </a:p>
        </p:txBody>
      </p:sp>
      <p:sp>
        <p:nvSpPr>
          <p:cNvPr id="3" name="TextBox 2">
            <a:extLst>
              <a:ext uri="{FF2B5EF4-FFF2-40B4-BE49-F238E27FC236}">
                <a16:creationId xmlns:a16="http://schemas.microsoft.com/office/drawing/2014/main" id="{9A5E0CA6-7E7A-3290-70FA-850910FF3120}"/>
              </a:ext>
            </a:extLst>
          </p:cNvPr>
          <p:cNvSpPr txBox="1"/>
          <p:nvPr/>
        </p:nvSpPr>
        <p:spPr>
          <a:xfrm>
            <a:off x="151979" y="5301409"/>
            <a:ext cx="6421540" cy="600164"/>
          </a:xfrm>
          <a:prstGeom prst="rect">
            <a:avLst/>
          </a:prstGeom>
          <a:noFill/>
        </p:spPr>
        <p:txBody>
          <a:bodyPr wrap="square" rtlCol="0">
            <a:spAutoFit/>
          </a:bodyPr>
          <a:lstStyle/>
          <a:p>
            <a:r>
              <a:rPr lang="en-US" sz="1100" b="1" spc="-10" dirty="0">
                <a:solidFill>
                  <a:srgbClr val="0C4066"/>
                </a:solidFill>
                <a:latin typeface="Arial"/>
                <a:cs typeface="Arial"/>
              </a:rPr>
              <a:t>Multiple real-world elements were incorporated into the trial design, including </a:t>
            </a:r>
            <a:r>
              <a:rPr lang="en-US" sz="1100" b="1" spc="-10" dirty="0" err="1">
                <a:solidFill>
                  <a:srgbClr val="0C4066"/>
                </a:solidFill>
                <a:latin typeface="Arial"/>
                <a:cs typeface="Arial"/>
              </a:rPr>
              <a:t>televisits</a:t>
            </a:r>
            <a:r>
              <a:rPr lang="en-US" sz="1100" b="1" spc="-10" dirty="0">
                <a:solidFill>
                  <a:srgbClr val="0C4066"/>
                </a:solidFill>
                <a:latin typeface="Arial"/>
                <a:cs typeface="Arial"/>
              </a:rPr>
              <a:t>, portable multidose packs, and the elimination of a need to contact a call center or investigator before, during, or after attacks.</a:t>
            </a:r>
          </a:p>
        </p:txBody>
      </p:sp>
    </p:spTree>
    <p:extLst>
      <p:ext uri="{BB962C8B-B14F-4D97-AF65-F5344CB8AC3E}">
        <p14:creationId xmlns:p14="http://schemas.microsoft.com/office/powerpoint/2010/main" val="1052979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C06F9-3A13-0AB4-F1F0-3E73EEB9EA63}"/>
              </a:ext>
            </a:extLst>
          </p:cNvPr>
          <p:cNvSpPr>
            <a:spLocks noGrp="1"/>
          </p:cNvSpPr>
          <p:nvPr>
            <p:ph type="title"/>
          </p:nvPr>
        </p:nvSpPr>
        <p:spPr/>
        <p:txBody>
          <a:bodyPr/>
          <a:lstStyle/>
          <a:p>
            <a:r>
              <a:rPr lang="en-US" dirty="0"/>
              <a:t>Participant Demographics and Disease-specific History</a:t>
            </a:r>
          </a:p>
        </p:txBody>
      </p:sp>
      <p:sp>
        <p:nvSpPr>
          <p:cNvPr id="4" name="Slide Number Placeholder 3">
            <a:extLst>
              <a:ext uri="{FF2B5EF4-FFF2-40B4-BE49-F238E27FC236}">
                <a16:creationId xmlns:a16="http://schemas.microsoft.com/office/drawing/2014/main" id="{F5435641-10DF-6594-E021-38F327A9E217}"/>
              </a:ext>
            </a:extLst>
          </p:cNvPr>
          <p:cNvSpPr>
            <a:spLocks noGrp="1"/>
          </p:cNvSpPr>
          <p:nvPr>
            <p:ph type="sldNum" sz="quarter" idx="4"/>
          </p:nvPr>
        </p:nvSpPr>
        <p:spPr/>
        <p:txBody>
          <a:bodyPr/>
          <a:lstStyle/>
          <a:p>
            <a:fld id="{CA8081DE-3010-4FA2-AAF2-9639CD890589}" type="slidenum">
              <a:rPr lang="en-US" smtClean="0"/>
              <a:pPr/>
              <a:t>5</a:t>
            </a:fld>
            <a:endParaRPr lang="en-US" dirty="0"/>
          </a:p>
        </p:txBody>
      </p:sp>
      <p:sp>
        <p:nvSpPr>
          <p:cNvPr id="5" name="Footer Placeholder 4">
            <a:extLst>
              <a:ext uri="{FF2B5EF4-FFF2-40B4-BE49-F238E27FC236}">
                <a16:creationId xmlns:a16="http://schemas.microsoft.com/office/drawing/2014/main" id="{47344B13-1119-E186-A0CB-0E6403048A85}"/>
              </a:ext>
            </a:extLst>
          </p:cNvPr>
          <p:cNvSpPr>
            <a:spLocks noGrp="1"/>
          </p:cNvSpPr>
          <p:nvPr>
            <p:ph type="ftr" sz="quarter" idx="3"/>
          </p:nvPr>
        </p:nvSpPr>
        <p:spPr>
          <a:xfrm>
            <a:off x="243420" y="6126481"/>
            <a:ext cx="7238036" cy="439732"/>
          </a:xfrm>
        </p:spPr>
        <p:txBody>
          <a:bodyPr/>
          <a:lstStyle/>
          <a:p>
            <a:r>
              <a:rPr lang="en-US" sz="900" dirty="0"/>
              <a:t>BMI, body mass index; IQR, interquartile range; HAE-C1INH, hereditary angioedema with C1-inhibitor deficiency; </a:t>
            </a:r>
            <a:br>
              <a:rPr lang="en-US" sz="900" dirty="0"/>
            </a:br>
            <a:r>
              <a:rPr lang="en-US" sz="900" dirty="0"/>
              <a:t>LTP, long-term prophylaxis; n/N, number of participants.</a:t>
            </a:r>
            <a:br>
              <a:rPr lang="en-US" sz="900" dirty="0"/>
            </a:br>
            <a:r>
              <a:rPr lang="en-US" sz="900" baseline="30000" dirty="0" err="1"/>
              <a:t>a</a:t>
            </a:r>
            <a:r>
              <a:rPr lang="en-US" sz="900" dirty="0" err="1"/>
              <a:t>Of</a:t>
            </a:r>
            <a:r>
              <a:rPr lang="en-US" sz="900" dirty="0"/>
              <a:t> the 7 participants who experienced a laryngeal attack, 1 (14%) was an adolescent (12-17 years old).</a:t>
            </a:r>
            <a:endParaRPr lang="en-US" sz="900" baseline="30000" dirty="0"/>
          </a:p>
          <a:p>
            <a:r>
              <a:rPr lang="en-US" sz="900" baseline="30000" dirty="0" err="1"/>
              <a:t>b</a:t>
            </a:r>
            <a:r>
              <a:rPr lang="en-US" sz="900" dirty="0" err="1"/>
              <a:t>Of</a:t>
            </a:r>
            <a:r>
              <a:rPr lang="en-US" sz="900" dirty="0"/>
              <a:t> the 25 participants using LTP, 13 (52%) used berotralstat, 5 (20%) used lanadelumab, and 7 (28%) used C1-inhibitor agents.</a:t>
            </a:r>
          </a:p>
          <a:p>
            <a:r>
              <a:rPr lang="en-US" sz="900" baseline="30000" dirty="0" err="1"/>
              <a:t>c</a:t>
            </a:r>
            <a:r>
              <a:rPr lang="en-US" sz="900" dirty="0" err="1"/>
              <a:t>Of</a:t>
            </a:r>
            <a:r>
              <a:rPr lang="en-US" sz="900" dirty="0"/>
              <a:t> the 7 participants who experienced laryngeal attacks, 3 (43%) were using LTP.</a:t>
            </a:r>
          </a:p>
          <a:p>
            <a:r>
              <a:rPr lang="en-US" sz="900" dirty="0"/>
              <a:t>Note: Data cutoff date of 31 January 2024.</a:t>
            </a:r>
          </a:p>
        </p:txBody>
      </p:sp>
      <p:graphicFrame>
        <p:nvGraphicFramePr>
          <p:cNvPr id="10" name="Content Placeholder 5">
            <a:extLst>
              <a:ext uri="{FF2B5EF4-FFF2-40B4-BE49-F238E27FC236}">
                <a16:creationId xmlns:a16="http://schemas.microsoft.com/office/drawing/2014/main" id="{F7563FB6-CB35-1864-E034-707CE1C196AD}"/>
              </a:ext>
            </a:extLst>
          </p:cNvPr>
          <p:cNvGraphicFramePr>
            <a:graphicFrameLocks noGrp="1"/>
          </p:cNvGraphicFramePr>
          <p:nvPr>
            <p:ph sz="quarter" idx="10"/>
            <p:extLst>
              <p:ext uri="{D42A27DB-BD31-4B8C-83A1-F6EECF244321}">
                <p14:modId xmlns:p14="http://schemas.microsoft.com/office/powerpoint/2010/main" val="3593262008"/>
              </p:ext>
            </p:extLst>
          </p:nvPr>
        </p:nvGraphicFramePr>
        <p:xfrm>
          <a:off x="243418" y="1832009"/>
          <a:ext cx="7011873" cy="3376863"/>
        </p:xfrm>
        <a:graphic>
          <a:graphicData uri="http://schemas.openxmlformats.org/drawingml/2006/table">
            <a:tbl>
              <a:tblPr firstRow="1" bandRow="1"/>
              <a:tblGrid>
                <a:gridCol w="2415561">
                  <a:extLst>
                    <a:ext uri="{9D8B030D-6E8A-4147-A177-3AD203B41FA5}">
                      <a16:colId xmlns:a16="http://schemas.microsoft.com/office/drawing/2014/main" val="2941656832"/>
                    </a:ext>
                  </a:extLst>
                </a:gridCol>
                <a:gridCol w="2298156">
                  <a:extLst>
                    <a:ext uri="{9D8B030D-6E8A-4147-A177-3AD203B41FA5}">
                      <a16:colId xmlns:a16="http://schemas.microsoft.com/office/drawing/2014/main" val="755637886"/>
                    </a:ext>
                  </a:extLst>
                </a:gridCol>
                <a:gridCol w="2298156">
                  <a:extLst>
                    <a:ext uri="{9D8B030D-6E8A-4147-A177-3AD203B41FA5}">
                      <a16:colId xmlns:a16="http://schemas.microsoft.com/office/drawing/2014/main" val="1533304487"/>
                    </a:ext>
                  </a:extLst>
                </a:gridCol>
              </a:tblGrid>
              <a:tr h="246888">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u="none" strike="noStrike" kern="1200" cap="none" spc="0" normalizeH="0" baseline="0" dirty="0">
                        <a:ln>
                          <a:noFill/>
                        </a:ln>
                        <a:solidFill>
                          <a:schemeClr val="accent6">
                            <a:lumMod val="50000"/>
                          </a:schemeClr>
                        </a:solidFill>
                        <a:effectLst/>
                        <a:uLnTx/>
                        <a:uFillTx/>
                        <a:latin typeface="Arial" panose="020B0604020202020204" pitchFamily="34" charset="0"/>
                        <a:cs typeface="Arial" panose="020B0604020202020204" pitchFamily="34" charset="0"/>
                      </a:endParaRPr>
                    </a:p>
                  </a:txBody>
                  <a:tcPr marL="100461" marR="100461" marT="39551"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5F5F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200" b="1" kern="1200" dirty="0">
                          <a:solidFill>
                            <a:schemeClr val="bg1"/>
                          </a:solidFill>
                          <a:latin typeface="Arial" panose="020B0604020202020204" pitchFamily="34" charset="0"/>
                          <a:ea typeface="+mn-ea"/>
                          <a:cs typeface="Arial" panose="020B0604020202020204" pitchFamily="34" charset="0"/>
                        </a:rPr>
                        <a:t>All participants</a:t>
                      </a:r>
                      <a:br>
                        <a:rPr lang="en-US" sz="1200" b="1" kern="1200" dirty="0">
                          <a:solidFill>
                            <a:schemeClr val="bg1"/>
                          </a:solidFill>
                          <a:latin typeface="Arial" panose="020B0604020202020204" pitchFamily="34" charset="0"/>
                          <a:ea typeface="+mn-ea"/>
                          <a:cs typeface="Arial" panose="020B0604020202020204" pitchFamily="34" charset="0"/>
                        </a:rPr>
                      </a:br>
                      <a:endParaRPr lang="en-US" sz="1200" b="1" kern="1200" dirty="0">
                        <a:solidFill>
                          <a:schemeClr val="bg1"/>
                        </a:solidFill>
                        <a:latin typeface="Arial" panose="020B0604020202020204" pitchFamily="34" charset="0"/>
                        <a:ea typeface="+mn-ea"/>
                        <a:cs typeface="Arial" panose="020B0604020202020204" pitchFamily="34" charset="0"/>
                      </a:endParaRPr>
                    </a:p>
                    <a:p>
                      <a:pPr algn="ctr">
                        <a:lnSpc>
                          <a:spcPct val="100000"/>
                        </a:lnSpc>
                      </a:pPr>
                      <a:r>
                        <a:rPr lang="en-US" sz="1200" b="1" kern="1200" dirty="0">
                          <a:solidFill>
                            <a:schemeClr val="bg1"/>
                          </a:solidFill>
                          <a:latin typeface="Arial" panose="020B0604020202020204" pitchFamily="34" charset="0"/>
                          <a:ea typeface="+mn-ea"/>
                          <a:cs typeface="Arial" panose="020B0604020202020204" pitchFamily="34" charset="0"/>
                        </a:rPr>
                        <a:t>N=84</a:t>
                      </a:r>
                      <a:endParaRPr kumimoji="0" lang="en-US" sz="1200" b="1" u="none" strike="noStrike" kern="1200" cap="none" spc="0" normalizeH="0" baseline="0" dirty="0">
                        <a:ln>
                          <a:noFill/>
                        </a:ln>
                        <a:solidFill>
                          <a:schemeClr val="accent6">
                            <a:lumMod val="50000"/>
                          </a:schemeClr>
                        </a:solidFill>
                        <a:effectLst/>
                        <a:uLnTx/>
                        <a:uFillTx/>
                        <a:latin typeface="Arial" panose="020B0604020202020204" pitchFamily="34" charset="0"/>
                        <a:cs typeface="Arial" panose="020B0604020202020204" pitchFamily="34" charset="0"/>
                      </a:endParaRPr>
                    </a:p>
                  </a:txBody>
                  <a:tcPr marL="100461" marR="100461" marT="39551" marB="0" anchor="ctr">
                    <a:lnL>
                      <a:noFill/>
                    </a:lnL>
                    <a:lnR w="9525" cap="flat" cmpd="sng" algn="ctr">
                      <a:noFill/>
                      <a:prstDash val="solid"/>
                    </a:lnR>
                    <a:lnT w="9525" cap="flat" cmpd="sng" algn="ctr">
                      <a:solidFill>
                        <a:srgbClr val="D9D7D9">
                          <a:shade val="95000"/>
                          <a:satMod val="105000"/>
                        </a:srgbClr>
                      </a:solidFill>
                      <a:prstDash val="solid"/>
                    </a:lnT>
                    <a:lnB w="12700" cap="flat" cmpd="sng" algn="ctr">
                      <a:solidFill>
                        <a:srgbClr val="5F5F5F">
                          <a:lumMod val="50000"/>
                        </a:srgbClr>
                      </a:solidFill>
                      <a:prstDash val="solid"/>
                      <a:round/>
                      <a:headEnd type="none" w="med" len="med"/>
                      <a:tailEnd type="none" w="med" len="med"/>
                    </a:lnB>
                    <a:lnTlToBr w="12700" cmpd="sng">
                      <a:noFill/>
                      <a:prstDash val="solid"/>
                    </a:lnTlToBr>
                    <a:lnBlToTr w="12700" cmpd="sng">
                      <a:noFill/>
                      <a:prstDash val="solid"/>
                    </a:lnBlToTr>
                    <a:solidFill>
                      <a:srgbClr val="84A027"/>
                    </a:solidFill>
                  </a:tcPr>
                </a:tc>
                <a:tc>
                  <a:txBody>
                    <a:bodyPr/>
                    <a:lstStyle/>
                    <a:p>
                      <a:pPr algn="ctr">
                        <a:lnSpc>
                          <a:spcPct val="100000"/>
                        </a:lnSpc>
                      </a:pPr>
                      <a:r>
                        <a:rPr lang="en-US" sz="1200" b="1" kern="1200" dirty="0">
                          <a:solidFill>
                            <a:schemeClr val="bg1"/>
                          </a:solidFill>
                          <a:latin typeface="Arial" panose="020B0604020202020204" pitchFamily="34" charset="0"/>
                          <a:ea typeface="+mn-ea"/>
                          <a:cs typeface="Arial" panose="020B0604020202020204" pitchFamily="34" charset="0"/>
                        </a:rPr>
                        <a:t>Participants experiencing laryngeal attacks</a:t>
                      </a:r>
                    </a:p>
                    <a:p>
                      <a:pPr algn="ctr">
                        <a:lnSpc>
                          <a:spcPct val="100000"/>
                        </a:lnSpc>
                      </a:pPr>
                      <a:r>
                        <a:rPr lang="en-US" sz="1200" b="1" kern="1200" dirty="0">
                          <a:solidFill>
                            <a:schemeClr val="bg1"/>
                          </a:solidFill>
                          <a:latin typeface="Arial" panose="020B0604020202020204" pitchFamily="34" charset="0"/>
                          <a:ea typeface="+mn-ea"/>
                          <a:cs typeface="Arial" panose="020B0604020202020204" pitchFamily="34" charset="0"/>
                        </a:rPr>
                        <a:t>n=7</a:t>
                      </a:r>
                    </a:p>
                  </a:txBody>
                  <a:tcPr marL="100461" marR="100461" marT="39551" marB="0" anchor="ctr">
                    <a:lnL>
                      <a:noFill/>
                    </a:lnL>
                    <a:lnR w="9525" cap="flat" cmpd="sng" algn="ctr">
                      <a:noFill/>
                      <a:prstDash val="solid"/>
                    </a:lnR>
                    <a:lnT w="9525" cap="flat" cmpd="sng" algn="ctr">
                      <a:solidFill>
                        <a:srgbClr val="D9D7D9">
                          <a:shade val="95000"/>
                          <a:satMod val="105000"/>
                        </a:srgbClr>
                      </a:solidFill>
                      <a:prstDash val="solid"/>
                    </a:lnT>
                    <a:lnB w="12700" cap="flat" cmpd="sng" algn="ctr">
                      <a:solidFill>
                        <a:srgbClr val="5F5F5F">
                          <a:lumMod val="50000"/>
                        </a:srgbClr>
                      </a:solidFill>
                      <a:prstDash val="solid"/>
                      <a:round/>
                      <a:headEnd type="none" w="med" len="med"/>
                      <a:tailEnd type="none" w="med" len="med"/>
                    </a:lnB>
                    <a:lnTlToBr w="12700" cmpd="sng">
                      <a:noFill/>
                      <a:prstDash val="solid"/>
                    </a:lnTlToBr>
                    <a:lnBlToTr w="12700" cmpd="sng">
                      <a:noFill/>
                      <a:prstDash val="solid"/>
                    </a:lnBlToTr>
                    <a:solidFill>
                      <a:srgbClr val="84A027"/>
                    </a:solidFill>
                  </a:tcPr>
                </a:tc>
                <a:extLst>
                  <a:ext uri="{0D108BD9-81ED-4DB2-BD59-A6C34878D82A}">
                    <a16:rowId xmlns:a16="http://schemas.microsoft.com/office/drawing/2014/main" val="2033460663"/>
                  </a:ext>
                </a:extLst>
              </a:tr>
              <a:tr h="24688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indent="0">
                        <a:lnSpc>
                          <a:spcPct val="100000"/>
                        </a:lnSpc>
                      </a:pPr>
                      <a:r>
                        <a:rPr lang="en-US" sz="1200" b="1" kern="1200" dirty="0">
                          <a:solidFill>
                            <a:schemeClr val="tx1"/>
                          </a:solidFill>
                          <a:latin typeface="Arial" panose="020B0604020202020204" pitchFamily="34" charset="0"/>
                          <a:ea typeface="+mn-ea"/>
                          <a:cs typeface="Arial" panose="020B0604020202020204" pitchFamily="34" charset="0"/>
                        </a:rPr>
                        <a:t>Age, median (IQR), years</a:t>
                      </a:r>
                    </a:p>
                  </a:txBody>
                  <a:tcPr marL="100461" marR="100461" marT="39551" marB="0">
                    <a:lnL w="12700" cap="flat" cmpd="sng" algn="ctr">
                      <a:noFill/>
                      <a:prstDash val="solid"/>
                      <a:round/>
                      <a:headEnd type="none" w="med" len="med"/>
                      <a:tailEnd type="none" w="med" len="med"/>
                    </a:lnL>
                    <a:lnR>
                      <a:noFill/>
                    </a:lnR>
                    <a:lnT w="12700" cap="flat" cmpd="sng" algn="ctr">
                      <a:solidFill>
                        <a:srgbClr val="5F5F5F"/>
                      </a:solidFill>
                      <a:prstDash val="solid"/>
                      <a:round/>
                      <a:headEnd type="none" w="med" len="med"/>
                      <a:tailEnd type="none" w="med" len="med"/>
                    </a:lnT>
                    <a:lnB w="12700" cap="flat" cmpd="sng" algn="ctr">
                      <a:solidFill>
                        <a:srgbClr val="5F5F5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lnSpc>
                          <a:spcPct val="100000"/>
                        </a:lnSpc>
                      </a:pPr>
                      <a:r>
                        <a:rPr lang="en-US" sz="1200" kern="1200" dirty="0">
                          <a:solidFill>
                            <a:schemeClr val="tx1"/>
                          </a:solidFill>
                          <a:latin typeface="Arial" panose="020B0604020202020204" pitchFamily="34" charset="0"/>
                          <a:ea typeface="+mn-ea"/>
                          <a:cs typeface="Arial" panose="020B0604020202020204" pitchFamily="34" charset="0"/>
                        </a:rPr>
                        <a:t>35.0 (22.0 to 47.0)</a:t>
                      </a:r>
                      <a:endParaRPr lang="en-US" sz="1200" b="1" kern="1200" dirty="0">
                        <a:solidFill>
                          <a:schemeClr val="tx1"/>
                        </a:solidFill>
                        <a:latin typeface="Arial" panose="020B0604020202020204" pitchFamily="34" charset="0"/>
                        <a:ea typeface="+mn-ea"/>
                        <a:cs typeface="Arial" panose="020B0604020202020204" pitchFamily="34" charset="0"/>
                      </a:endParaRPr>
                    </a:p>
                  </a:txBody>
                  <a:tcPr marL="100461" marR="100461" marT="50230" marB="50230" anchor="ctr">
                    <a:lnL>
                      <a:noFill/>
                    </a:lnL>
                    <a:lnR w="12700" cap="flat" cmpd="sng" algn="ctr">
                      <a:noFill/>
                      <a:prstDash val="solid"/>
                      <a:round/>
                      <a:headEnd type="none" w="med" len="med"/>
                      <a:tailEnd type="none" w="med" len="med"/>
                    </a:lnR>
                    <a:lnT w="12700" cap="flat" cmpd="sng" algn="ctr">
                      <a:solidFill>
                        <a:srgbClr val="5F5F5F">
                          <a:lumMod val="50000"/>
                        </a:srgbClr>
                      </a:solidFill>
                      <a:prstDash val="solid"/>
                      <a:round/>
                      <a:headEnd type="none" w="med" len="med"/>
                      <a:tailEnd type="none" w="med" len="med"/>
                    </a:lnT>
                    <a:lnB w="12700" cap="flat" cmpd="sng" algn="ctr">
                      <a:solidFill>
                        <a:srgbClr val="5F5F5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US" sz="1200" kern="1200" dirty="0">
                          <a:solidFill>
                            <a:schemeClr val="tx1"/>
                          </a:solidFill>
                          <a:latin typeface="Arial" panose="020B0604020202020204" pitchFamily="34" charset="0"/>
                          <a:ea typeface="+mn-ea"/>
                          <a:cs typeface="Arial" panose="020B0604020202020204" pitchFamily="34" charset="0"/>
                        </a:rPr>
                        <a:t>31.0 (25.0 to 56.0)</a:t>
                      </a:r>
                      <a:endParaRPr lang="en-US" sz="1200" kern="1200" baseline="30000" dirty="0">
                        <a:solidFill>
                          <a:schemeClr val="tx1"/>
                        </a:solidFill>
                        <a:latin typeface="Arial" panose="020B0604020202020204" pitchFamily="34" charset="0"/>
                        <a:ea typeface="+mn-ea"/>
                        <a:cs typeface="Arial" panose="020B0604020202020204" pitchFamily="34" charset="0"/>
                      </a:endParaRPr>
                    </a:p>
                  </a:txBody>
                  <a:tcPr marL="100461" marR="100461" marT="50230" marB="50230" anchor="ctr">
                    <a:lnL>
                      <a:noFill/>
                    </a:lnL>
                    <a:lnR w="12700" cap="flat" cmpd="sng" algn="ctr">
                      <a:noFill/>
                      <a:prstDash val="solid"/>
                      <a:round/>
                      <a:headEnd type="none" w="med" len="med"/>
                      <a:tailEnd type="none" w="med" len="med"/>
                    </a:lnR>
                    <a:lnT w="12700" cap="flat" cmpd="sng" algn="ctr">
                      <a:solidFill>
                        <a:srgbClr val="5F5F5F">
                          <a:lumMod val="50000"/>
                        </a:srgbClr>
                      </a:solidFill>
                      <a:prstDash val="solid"/>
                      <a:round/>
                      <a:headEnd type="none" w="med" len="med"/>
                      <a:tailEnd type="none" w="med" len="med"/>
                    </a:lnT>
                    <a:lnB w="12700" cap="flat" cmpd="sng" algn="ctr">
                      <a:solidFill>
                        <a:srgbClr val="5F5F5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8014825"/>
                  </a:ext>
                </a:extLst>
              </a:tr>
              <a:tr h="246888">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indent="0">
                        <a:lnSpc>
                          <a:spcPct val="100000"/>
                        </a:lnSpc>
                      </a:pPr>
                      <a:r>
                        <a:rPr lang="en-US" sz="1200" b="1" kern="1200" dirty="0">
                          <a:solidFill>
                            <a:schemeClr val="tx1"/>
                          </a:solidFill>
                          <a:latin typeface="Arial" panose="020B0604020202020204" pitchFamily="34" charset="0"/>
                          <a:ea typeface="+mn-ea"/>
                          <a:cs typeface="Arial" panose="020B0604020202020204" pitchFamily="34" charset="0"/>
                        </a:rPr>
                        <a:t>Sex, female, n (%)</a:t>
                      </a:r>
                    </a:p>
                  </a:txBody>
                  <a:tcPr marL="100461" marR="100461" marT="39551" marB="0">
                    <a:lnL w="12700" cap="flat" cmpd="sng" algn="ctr">
                      <a:noFill/>
                      <a:prstDash val="solid"/>
                      <a:round/>
                      <a:headEnd type="none" w="med" len="med"/>
                      <a:tailEnd type="none" w="med" len="med"/>
                    </a:lnL>
                    <a:lnR>
                      <a:noFill/>
                    </a:lnR>
                    <a:lnT w="12700" cap="flat" cmpd="sng" algn="ctr">
                      <a:solidFill>
                        <a:srgbClr val="5F5F5F">
                          <a:lumMod val="50000"/>
                        </a:srgbClr>
                      </a:solidFill>
                      <a:prstDash val="solid"/>
                      <a:round/>
                      <a:headEnd type="none" w="med" len="med"/>
                      <a:tailEnd type="none" w="med" len="med"/>
                    </a:lnT>
                    <a:lnB w="12700" cap="flat" cmpd="sng" algn="ctr">
                      <a:solidFill>
                        <a:srgbClr val="5F5F5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lnSpc>
                          <a:spcPct val="100000"/>
                        </a:lnSpc>
                      </a:pPr>
                      <a:r>
                        <a:rPr lang="en-US" sz="1200" kern="1200" dirty="0">
                          <a:solidFill>
                            <a:schemeClr val="tx1"/>
                          </a:solidFill>
                          <a:latin typeface="Arial" panose="020B0604020202020204" pitchFamily="34" charset="0"/>
                          <a:ea typeface="+mn-ea"/>
                          <a:cs typeface="Arial" panose="020B0604020202020204" pitchFamily="34" charset="0"/>
                        </a:rPr>
                        <a:t>54 (64.3)</a:t>
                      </a:r>
                      <a:endParaRPr lang="en-US" sz="1200" b="1" kern="1200" dirty="0">
                        <a:solidFill>
                          <a:schemeClr val="tx1"/>
                        </a:solidFill>
                        <a:latin typeface="Arial" panose="020B0604020202020204" pitchFamily="34" charset="0"/>
                        <a:ea typeface="+mn-ea"/>
                        <a:cs typeface="Arial" panose="020B0604020202020204" pitchFamily="34" charset="0"/>
                      </a:endParaRPr>
                    </a:p>
                  </a:txBody>
                  <a:tcPr marL="100461" marR="100461" marT="50230" marB="50230" anchor="ctr">
                    <a:lnL>
                      <a:noFill/>
                    </a:lnL>
                    <a:lnR w="12700" cap="flat" cmpd="sng" algn="ctr">
                      <a:noFill/>
                      <a:prstDash val="solid"/>
                      <a:round/>
                      <a:headEnd type="none" w="med" len="med"/>
                      <a:tailEnd type="none" w="med" len="med"/>
                    </a:lnR>
                    <a:lnT w="12700" cap="flat" cmpd="sng" algn="ctr">
                      <a:solidFill>
                        <a:srgbClr val="5F5F5F">
                          <a:lumMod val="50000"/>
                        </a:srgbClr>
                      </a:solidFill>
                      <a:prstDash val="solid"/>
                      <a:round/>
                      <a:headEnd type="none" w="med" len="med"/>
                      <a:tailEnd type="none" w="med" len="med"/>
                    </a:lnT>
                    <a:lnB w="12700" cap="flat" cmpd="sng" algn="ctr">
                      <a:solidFill>
                        <a:srgbClr val="5F5F5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US" sz="1200" kern="1200" dirty="0">
                          <a:solidFill>
                            <a:schemeClr val="tx1"/>
                          </a:solidFill>
                          <a:latin typeface="Arial" panose="020B0604020202020204" pitchFamily="34" charset="0"/>
                          <a:ea typeface="+mn-ea"/>
                          <a:cs typeface="Arial" panose="020B0604020202020204" pitchFamily="34" charset="0"/>
                        </a:rPr>
                        <a:t>5 (71.4)</a:t>
                      </a:r>
                    </a:p>
                  </a:txBody>
                  <a:tcPr marL="100461" marR="100461" marT="50230" marB="50230" anchor="ctr">
                    <a:lnL>
                      <a:noFill/>
                    </a:lnL>
                    <a:lnR w="12700" cap="flat" cmpd="sng" algn="ctr">
                      <a:noFill/>
                      <a:prstDash val="solid"/>
                      <a:round/>
                      <a:headEnd type="none" w="med" len="med"/>
                      <a:tailEnd type="none" w="med" len="med"/>
                    </a:lnR>
                    <a:lnT w="12700" cap="flat" cmpd="sng" algn="ctr">
                      <a:solidFill>
                        <a:srgbClr val="5F5F5F">
                          <a:lumMod val="50000"/>
                        </a:srgbClr>
                      </a:solidFill>
                      <a:prstDash val="solid"/>
                      <a:round/>
                      <a:headEnd type="none" w="med" len="med"/>
                      <a:tailEnd type="none" w="med" len="med"/>
                    </a:lnT>
                    <a:lnB w="12700" cap="flat" cmpd="sng" algn="ctr">
                      <a:solidFill>
                        <a:srgbClr val="5F5F5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0272463"/>
                  </a:ext>
                </a:extLst>
              </a:tr>
              <a:tr h="246888">
                <a:tc gridSpan="2">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nSpc>
                          <a:spcPct val="100000"/>
                        </a:lnSpc>
                      </a:pPr>
                      <a:r>
                        <a:rPr lang="en-US" sz="1200" b="1" kern="1200" dirty="0">
                          <a:solidFill>
                            <a:schemeClr val="tx1"/>
                          </a:solidFill>
                          <a:latin typeface="Arial" panose="020B0604020202020204" pitchFamily="34" charset="0"/>
                          <a:ea typeface="+mn-ea"/>
                          <a:cs typeface="Arial" panose="020B0604020202020204" pitchFamily="34" charset="0"/>
                        </a:rPr>
                        <a:t>Race, n (%)</a:t>
                      </a:r>
                    </a:p>
                  </a:txBody>
                  <a:tcPr marL="112288" marR="112288" marT="4420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F5F5F">
                          <a:lumMod val="50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nSpc>
                          <a:spcPct val="100000"/>
                        </a:lnSpc>
                      </a:pPr>
                      <a:endParaRPr lang="en-US" sz="1200" b="1" kern="1200" dirty="0">
                        <a:solidFill>
                          <a:schemeClr val="tx1"/>
                        </a:solidFill>
                        <a:latin typeface="Arial" panose="020B0604020202020204" pitchFamily="34" charset="0"/>
                        <a:ea typeface="+mn-ea"/>
                        <a:cs typeface="Arial" panose="020B0604020202020204" pitchFamily="34" charset="0"/>
                      </a:endParaRPr>
                    </a:p>
                  </a:txBody>
                  <a:tcPr marL="112288" marR="112288" marT="4420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F5F5F">
                          <a:lumMod val="50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2958642"/>
                  </a:ext>
                </a:extLst>
              </a:tr>
              <a:tr h="24688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180000">
                        <a:lnSpc>
                          <a:spcPct val="100000"/>
                        </a:lnSpc>
                      </a:pPr>
                      <a:r>
                        <a:rPr lang="en-US" sz="1200" b="0" kern="1200" dirty="0">
                          <a:solidFill>
                            <a:schemeClr val="tx1"/>
                          </a:solidFill>
                          <a:latin typeface="Arial" panose="020B0604020202020204" pitchFamily="34" charset="0"/>
                          <a:ea typeface="+mn-ea"/>
                          <a:cs typeface="Arial" panose="020B0604020202020204" pitchFamily="34" charset="0"/>
                        </a:rPr>
                        <a:t>White</a:t>
                      </a:r>
                    </a:p>
                  </a:txBody>
                  <a:tcPr marL="100461" marR="100461" marT="39551" marB="0">
                    <a:lnL w="12700" cap="flat" cmpd="sng" algn="ctr">
                      <a:noFill/>
                      <a:prstDash val="solid"/>
                      <a:round/>
                      <a:headEnd type="none" w="med" len="med"/>
                      <a:tailEnd type="none" w="med" len="med"/>
                    </a:lnL>
                    <a:lnR>
                      <a:noFill/>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algn="ctr">
                        <a:lnSpc>
                          <a:spcPct val="100000"/>
                        </a:lnSpc>
                      </a:pPr>
                      <a:r>
                        <a:rPr lang="en-US" sz="1200" kern="1200" dirty="0">
                          <a:solidFill>
                            <a:schemeClr val="tx1"/>
                          </a:solidFill>
                          <a:latin typeface="Arial" panose="020B0604020202020204" pitchFamily="34" charset="0"/>
                          <a:ea typeface="+mn-ea"/>
                          <a:cs typeface="Arial" panose="020B0604020202020204" pitchFamily="34" charset="0"/>
                        </a:rPr>
                        <a:t>63 (75.0)</a:t>
                      </a:r>
                      <a:endParaRPr lang="en-US" sz="1200" b="0" kern="1200" dirty="0">
                        <a:solidFill>
                          <a:schemeClr val="tx1"/>
                        </a:solidFill>
                        <a:latin typeface="Arial" panose="020B0604020202020204" pitchFamily="34" charset="0"/>
                        <a:ea typeface="+mn-ea"/>
                        <a:cs typeface="Arial" panose="020B0604020202020204" pitchFamily="34" charset="0"/>
                      </a:endParaRPr>
                    </a:p>
                  </a:txBody>
                  <a:tcPr marL="100461" marR="100461" marT="39551" marB="0" anchor="ctr">
                    <a:lnL>
                      <a:noFill/>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7 (100.0)</a:t>
                      </a:r>
                    </a:p>
                  </a:txBody>
                  <a:tcPr marL="100461" marR="100461" marT="39551" marB="0" anchor="ctr">
                    <a:lnL>
                      <a:noFill/>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2143810"/>
                  </a:ext>
                </a:extLst>
              </a:tr>
              <a:tr h="246888">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180000">
                        <a:lnSpc>
                          <a:spcPct val="100000"/>
                        </a:lnSpc>
                      </a:pPr>
                      <a:r>
                        <a:rPr lang="en-US" sz="1200" b="0" kern="1200" dirty="0">
                          <a:solidFill>
                            <a:schemeClr val="tx1"/>
                          </a:solidFill>
                          <a:latin typeface="Arial" panose="020B0604020202020204" pitchFamily="34" charset="0"/>
                          <a:ea typeface="+mn-ea"/>
                          <a:cs typeface="Arial" panose="020B0604020202020204" pitchFamily="34" charset="0"/>
                        </a:rPr>
                        <a:t>Asian</a:t>
                      </a:r>
                    </a:p>
                  </a:txBody>
                  <a:tcPr marL="100461" marR="100461" marT="39551" marB="0">
                    <a:lnL w="12700" cap="flat" cmpd="sng" algn="ctr">
                      <a:noFill/>
                      <a:prstDash val="solid"/>
                      <a:round/>
                      <a:headEnd type="none" w="med" len="med"/>
                      <a:tailEnd type="none" w="med" len="med"/>
                    </a:lnL>
                    <a:lnR>
                      <a:noFill/>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algn="ctr">
                        <a:lnSpc>
                          <a:spcPct val="100000"/>
                        </a:lnSpc>
                      </a:pPr>
                      <a:r>
                        <a:rPr lang="en-US" sz="1200" kern="1200" dirty="0">
                          <a:solidFill>
                            <a:schemeClr val="tx1"/>
                          </a:solidFill>
                          <a:latin typeface="Arial" panose="020B0604020202020204" pitchFamily="34" charset="0"/>
                          <a:ea typeface="+mn-ea"/>
                          <a:cs typeface="Arial" panose="020B0604020202020204" pitchFamily="34" charset="0"/>
                        </a:rPr>
                        <a:t>12 (14.3)</a:t>
                      </a:r>
                      <a:endParaRPr lang="en-US" sz="1200" b="0" kern="1200" dirty="0">
                        <a:solidFill>
                          <a:schemeClr val="tx1"/>
                        </a:solidFill>
                        <a:latin typeface="Arial" panose="020B0604020202020204" pitchFamily="34" charset="0"/>
                        <a:ea typeface="+mn-ea"/>
                        <a:cs typeface="Arial" panose="020B0604020202020204" pitchFamily="34" charset="0"/>
                      </a:endParaRPr>
                    </a:p>
                  </a:txBody>
                  <a:tcPr marL="100461" marR="100461" marT="39551" marB="0" anchor="ctr">
                    <a:lnL>
                      <a:noFill/>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0</a:t>
                      </a:r>
                    </a:p>
                  </a:txBody>
                  <a:tcPr marL="100461" marR="100461" marT="39551" marB="0" anchor="ctr">
                    <a:lnL>
                      <a:noFill/>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6432343"/>
                  </a:ext>
                </a:extLst>
              </a:tr>
              <a:tr h="24688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180000">
                        <a:lnSpc>
                          <a:spcPct val="100000"/>
                        </a:lnSpc>
                      </a:pPr>
                      <a:r>
                        <a:rPr lang="en-US" sz="1200" b="0" kern="1200" dirty="0">
                          <a:solidFill>
                            <a:schemeClr val="tx1"/>
                          </a:solidFill>
                          <a:latin typeface="Arial" panose="020B0604020202020204" pitchFamily="34" charset="0"/>
                          <a:ea typeface="+mn-ea"/>
                          <a:cs typeface="Arial" panose="020B0604020202020204" pitchFamily="34" charset="0"/>
                        </a:rPr>
                        <a:t>Other</a:t>
                      </a:r>
                    </a:p>
                  </a:txBody>
                  <a:tcPr marL="100461" marR="100461" marT="39551" marB="0">
                    <a:lnL w="12700" cap="flat" cmpd="sng" algn="ctr">
                      <a:noFill/>
                      <a:prstDash val="solid"/>
                      <a:round/>
                      <a:headEnd type="none" w="med" len="med"/>
                      <a:tailEnd type="none" w="med" len="med"/>
                    </a:lnL>
                    <a:lnR>
                      <a:noFill/>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algn="ctr">
                        <a:lnSpc>
                          <a:spcPct val="100000"/>
                        </a:lnSpc>
                      </a:pPr>
                      <a:r>
                        <a:rPr lang="en-US" sz="1200" kern="1200">
                          <a:solidFill>
                            <a:schemeClr val="tx1"/>
                          </a:solidFill>
                          <a:latin typeface="Arial" panose="020B0604020202020204" pitchFamily="34" charset="0"/>
                          <a:ea typeface="+mn-ea"/>
                          <a:cs typeface="Arial" panose="020B0604020202020204" pitchFamily="34" charset="0"/>
                        </a:rPr>
                        <a:t>2 (2.4)</a:t>
                      </a:r>
                      <a:endParaRPr lang="en-US" sz="1200" b="0" kern="1200" dirty="0">
                        <a:solidFill>
                          <a:schemeClr val="tx1"/>
                        </a:solidFill>
                        <a:latin typeface="Arial" panose="020B0604020202020204" pitchFamily="34" charset="0"/>
                        <a:ea typeface="+mn-ea"/>
                        <a:cs typeface="Arial" panose="020B0604020202020204" pitchFamily="34" charset="0"/>
                      </a:endParaRPr>
                    </a:p>
                  </a:txBody>
                  <a:tcPr marL="100461" marR="100461" marT="39551" marB="0" anchor="ctr">
                    <a:lnL>
                      <a:noFill/>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0</a:t>
                      </a:r>
                    </a:p>
                  </a:txBody>
                  <a:tcPr marL="100461" marR="100461" marT="39551" marB="0" anchor="ctr">
                    <a:lnL>
                      <a:noFill/>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2443326"/>
                  </a:ext>
                </a:extLst>
              </a:tr>
              <a:tr h="24688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180000">
                        <a:lnSpc>
                          <a:spcPct val="100000"/>
                        </a:lnSpc>
                      </a:pPr>
                      <a:r>
                        <a:rPr lang="en-US" sz="1200" b="0" kern="1200" dirty="0">
                          <a:solidFill>
                            <a:schemeClr val="tx1"/>
                          </a:solidFill>
                          <a:latin typeface="Arial" panose="020B0604020202020204" pitchFamily="34" charset="0"/>
                          <a:ea typeface="+mn-ea"/>
                          <a:cs typeface="Arial" panose="020B0604020202020204" pitchFamily="34" charset="0"/>
                        </a:rPr>
                        <a:t>Not reported</a:t>
                      </a:r>
                    </a:p>
                  </a:txBody>
                  <a:tcPr marL="100461" marR="100461" marT="39551" marB="0">
                    <a:lnL w="12700" cap="flat" cmpd="sng" algn="ctr">
                      <a:noFill/>
                      <a:prstDash val="solid"/>
                      <a:round/>
                      <a:headEnd type="none" w="med" len="med"/>
                      <a:tailEnd type="none" w="med" len="med"/>
                    </a:lnL>
                    <a:lnR>
                      <a:noFill/>
                    </a:lnR>
                    <a:lnT w="12700" cap="flat" cmpd="sng" algn="ctr">
                      <a:solidFill>
                        <a:srgbClr val="FFFFFF">
                          <a:lumMod val="75000"/>
                        </a:srgbClr>
                      </a:solidFill>
                      <a:prstDash val="solid"/>
                      <a:round/>
                      <a:headEnd type="none" w="med" len="med"/>
                      <a:tailEnd type="none" w="med" len="med"/>
                    </a:lnT>
                    <a:lnB w="12700" cap="flat" cmpd="sng" algn="ctr">
                      <a:solidFill>
                        <a:srgbClr val="30303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algn="ctr">
                        <a:lnSpc>
                          <a:spcPct val="100000"/>
                        </a:lnSpc>
                      </a:pPr>
                      <a:r>
                        <a:rPr lang="en-US" sz="1200" kern="1200">
                          <a:solidFill>
                            <a:schemeClr val="tx1"/>
                          </a:solidFill>
                          <a:latin typeface="Arial" panose="020B0604020202020204" pitchFamily="34" charset="0"/>
                          <a:ea typeface="+mn-ea"/>
                          <a:cs typeface="Arial" panose="020B0604020202020204" pitchFamily="34" charset="0"/>
                        </a:rPr>
                        <a:t>7 (8.3)</a:t>
                      </a:r>
                      <a:endParaRPr lang="en-US" sz="1200" b="0" kern="1200" dirty="0">
                        <a:solidFill>
                          <a:schemeClr val="tx1"/>
                        </a:solidFill>
                        <a:latin typeface="Arial" panose="020B0604020202020204" pitchFamily="34" charset="0"/>
                        <a:ea typeface="+mn-ea"/>
                        <a:cs typeface="Arial" panose="020B0604020202020204" pitchFamily="34" charset="0"/>
                      </a:endParaRPr>
                    </a:p>
                  </a:txBody>
                  <a:tcPr marL="100461" marR="100461" marT="39551" marB="0" anchor="ctr">
                    <a:lnL>
                      <a:noFill/>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30303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0</a:t>
                      </a:r>
                    </a:p>
                  </a:txBody>
                  <a:tcPr marL="100461" marR="100461" marT="39551" marB="0" anchor="ctr">
                    <a:lnL>
                      <a:noFill/>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30303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5153030"/>
                  </a:ext>
                </a:extLst>
              </a:tr>
              <a:tr h="24688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indent="0">
                        <a:lnSpc>
                          <a:spcPct val="100000"/>
                        </a:lnSpc>
                      </a:pPr>
                      <a:r>
                        <a:rPr lang="en-US" sz="1200" b="1" kern="1200" dirty="0">
                          <a:solidFill>
                            <a:schemeClr val="tx1"/>
                          </a:solidFill>
                          <a:latin typeface="Arial" panose="020B0604020202020204" pitchFamily="34" charset="0"/>
                          <a:ea typeface="+mn-ea"/>
                          <a:cs typeface="Arial" panose="020B0604020202020204" pitchFamily="34" charset="0"/>
                        </a:rPr>
                        <a:t>BMI, median (IQR), kg/m</a:t>
                      </a:r>
                      <a:r>
                        <a:rPr lang="en-US" sz="1200" b="1" kern="1200" baseline="30000" dirty="0">
                          <a:solidFill>
                            <a:schemeClr val="tx1"/>
                          </a:solidFill>
                          <a:latin typeface="Arial" panose="020B0604020202020204" pitchFamily="34" charset="0"/>
                          <a:ea typeface="+mn-ea"/>
                          <a:cs typeface="Arial" panose="020B0604020202020204" pitchFamily="34" charset="0"/>
                        </a:rPr>
                        <a:t>2</a:t>
                      </a:r>
                    </a:p>
                  </a:txBody>
                  <a:tcPr marL="100461" marR="100461" marT="39551" marB="0">
                    <a:lnL w="12700" cap="flat" cmpd="sng" algn="ctr">
                      <a:noFill/>
                      <a:prstDash val="solid"/>
                      <a:round/>
                      <a:headEnd type="none" w="med" len="med"/>
                      <a:tailEnd type="none" w="med" len="med"/>
                    </a:lnL>
                    <a:lnR>
                      <a:noFill/>
                    </a:lnR>
                    <a:lnT w="12700" cap="flat" cmpd="sng" algn="ctr">
                      <a:solidFill>
                        <a:srgbClr val="303030"/>
                      </a:solidFill>
                      <a:prstDash val="solid"/>
                      <a:round/>
                      <a:headEnd type="none" w="med" len="med"/>
                      <a:tailEnd type="none" w="med" len="med"/>
                    </a:lnT>
                    <a:lnB w="12700" cap="flat" cmpd="sng" algn="ctr">
                      <a:solidFill>
                        <a:srgbClr val="30303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lnSpc>
                          <a:spcPct val="100000"/>
                        </a:lnSpc>
                      </a:pPr>
                      <a:r>
                        <a:rPr lang="en-US" sz="1200" kern="1200" dirty="0">
                          <a:solidFill>
                            <a:schemeClr val="tx1"/>
                          </a:solidFill>
                          <a:latin typeface="Arial" panose="020B0604020202020204" pitchFamily="34" charset="0"/>
                          <a:ea typeface="+mn-ea"/>
                          <a:cs typeface="Arial" panose="020B0604020202020204" pitchFamily="34" charset="0"/>
                        </a:rPr>
                        <a:t>25.6 (22.3 to 31.1)</a:t>
                      </a:r>
                      <a:endParaRPr lang="en-US" sz="1200" b="1" kern="1200" baseline="30000" dirty="0">
                        <a:solidFill>
                          <a:schemeClr val="tx1"/>
                        </a:solidFill>
                        <a:latin typeface="Arial" panose="020B0604020202020204" pitchFamily="34" charset="0"/>
                        <a:ea typeface="+mn-ea"/>
                        <a:cs typeface="Arial" panose="020B0604020202020204" pitchFamily="34" charset="0"/>
                      </a:endParaRPr>
                    </a:p>
                  </a:txBody>
                  <a:tcPr marL="100461" marR="100461" marT="39551" marB="0" anchor="ctr">
                    <a:lnL>
                      <a:noFill/>
                    </a:lnL>
                    <a:lnR w="12700" cap="flat" cmpd="sng" algn="ctr">
                      <a:noFill/>
                      <a:prstDash val="solid"/>
                      <a:round/>
                      <a:headEnd type="none" w="med" len="med"/>
                      <a:tailEnd type="none" w="med" len="med"/>
                    </a:lnR>
                    <a:lnT w="12700" cap="flat" cmpd="sng" algn="ctr">
                      <a:solidFill>
                        <a:srgbClr val="303030"/>
                      </a:solidFill>
                      <a:prstDash val="solid"/>
                      <a:round/>
                      <a:headEnd type="none" w="med" len="med"/>
                      <a:tailEnd type="none" w="med" len="med"/>
                    </a:lnT>
                    <a:lnB w="12700" cap="flat" cmpd="sng" algn="ctr">
                      <a:solidFill>
                        <a:srgbClr val="30303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29.3 (19.9 to 31.0)</a:t>
                      </a:r>
                    </a:p>
                  </a:txBody>
                  <a:tcPr marL="100461" marR="100461" marT="39551" marB="0" anchor="ctr">
                    <a:lnL>
                      <a:noFill/>
                    </a:lnL>
                    <a:lnR w="12700" cap="flat" cmpd="sng" algn="ctr">
                      <a:noFill/>
                      <a:prstDash val="solid"/>
                      <a:round/>
                      <a:headEnd type="none" w="med" len="med"/>
                      <a:tailEnd type="none" w="med" len="med"/>
                    </a:lnR>
                    <a:lnT w="12700" cap="flat" cmpd="sng" algn="ctr">
                      <a:solidFill>
                        <a:srgbClr val="303030"/>
                      </a:solidFill>
                      <a:prstDash val="solid"/>
                      <a:round/>
                      <a:headEnd type="none" w="med" len="med"/>
                      <a:tailEnd type="none" w="med" len="med"/>
                    </a:lnT>
                    <a:lnB w="12700" cap="flat" cmpd="sng" algn="ctr">
                      <a:solidFill>
                        <a:srgbClr val="30303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3756389"/>
                  </a:ext>
                </a:extLst>
              </a:tr>
              <a:tr h="246888">
                <a:tc gridSpan="2">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nSpc>
                          <a:spcPct val="100000"/>
                        </a:lnSpc>
                      </a:pPr>
                      <a:r>
                        <a:rPr lang="en-US" sz="1200" b="1" kern="1200" dirty="0">
                          <a:solidFill>
                            <a:schemeClr val="tx1"/>
                          </a:solidFill>
                          <a:latin typeface="Arial" panose="020B0604020202020204" pitchFamily="34" charset="0"/>
                          <a:ea typeface="+mn-ea"/>
                          <a:cs typeface="Arial" panose="020B0604020202020204" pitchFamily="34" charset="0"/>
                        </a:rPr>
                        <a:t>HAE-C1INH type, n (%)</a:t>
                      </a:r>
                    </a:p>
                  </a:txBody>
                  <a:tcPr marL="112288" marR="112288" marT="44208" marB="0">
                    <a:lnL w="12700" cap="flat" cmpd="sng" algn="ctr">
                      <a:noFill/>
                      <a:prstDash val="solid"/>
                      <a:round/>
                      <a:headEnd type="none" w="med" len="med"/>
                      <a:tailEnd type="none" w="med" len="med"/>
                    </a:lnL>
                    <a:lnR>
                      <a:noFill/>
                    </a:lnR>
                    <a:lnT w="12700" cap="flat" cmpd="sng" algn="ctr">
                      <a:solidFill>
                        <a:srgbClr val="30303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nSpc>
                          <a:spcPct val="100000"/>
                        </a:lnSpc>
                      </a:pPr>
                      <a:endParaRPr lang="en-US" sz="1200" b="1" kern="1200" dirty="0">
                        <a:solidFill>
                          <a:schemeClr val="tx1"/>
                        </a:solidFill>
                        <a:latin typeface="Arial" panose="020B0604020202020204" pitchFamily="34" charset="0"/>
                        <a:ea typeface="+mn-ea"/>
                        <a:cs typeface="Arial" panose="020B0604020202020204" pitchFamily="34" charset="0"/>
                      </a:endParaRPr>
                    </a:p>
                  </a:txBody>
                  <a:tcPr marL="112288" marR="112288" marT="44208" marB="0">
                    <a:lnL w="12700" cap="flat" cmpd="sng" algn="ctr">
                      <a:noFill/>
                      <a:prstDash val="solid"/>
                      <a:round/>
                      <a:headEnd type="none" w="med" len="med"/>
                      <a:tailEnd type="none" w="med" len="med"/>
                    </a:lnL>
                    <a:lnR>
                      <a:noFill/>
                    </a:lnR>
                    <a:lnT w="12700" cap="flat" cmpd="sng" algn="ctr">
                      <a:solidFill>
                        <a:srgbClr val="30303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553862"/>
                  </a:ext>
                </a:extLst>
              </a:tr>
              <a:tr h="246888">
                <a:tc>
                  <a:txBody>
                    <a:bodyPr/>
                    <a:lstStyle/>
                    <a:p>
                      <a:pPr marL="180000">
                        <a:lnSpc>
                          <a:spcPct val="100000"/>
                        </a:lnSpc>
                      </a:pPr>
                      <a:r>
                        <a:rPr lang="en-US" sz="1200" b="0" kern="1200" dirty="0">
                          <a:solidFill>
                            <a:schemeClr val="tx1"/>
                          </a:solidFill>
                          <a:latin typeface="Arial" panose="020B0604020202020204" pitchFamily="34" charset="0"/>
                          <a:ea typeface="+mn-ea"/>
                          <a:cs typeface="Arial" panose="020B0604020202020204" pitchFamily="34" charset="0"/>
                        </a:rPr>
                        <a:t>Type 1</a:t>
                      </a:r>
                    </a:p>
                  </a:txBody>
                  <a:tcPr marL="100461" marR="100461" marT="39551" marB="0">
                    <a:lnL w="12700" cap="flat" cmpd="sng" algn="ctr">
                      <a:noFill/>
                      <a:prstDash val="solid"/>
                      <a:round/>
                      <a:headEnd type="none" w="med" len="med"/>
                      <a:tailEnd type="none" w="med" len="med"/>
                    </a:lnL>
                    <a:lnR>
                      <a:noFill/>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algn="ctr">
                        <a:lnSpc>
                          <a:spcPct val="100000"/>
                        </a:lnSpc>
                      </a:pPr>
                      <a:r>
                        <a:rPr lang="en-US" sz="1200" kern="1200" dirty="0">
                          <a:solidFill>
                            <a:schemeClr val="tx1"/>
                          </a:solidFill>
                          <a:latin typeface="Arial" panose="020B0604020202020204" pitchFamily="34" charset="0"/>
                          <a:ea typeface="+mn-ea"/>
                          <a:cs typeface="Arial" panose="020B0604020202020204" pitchFamily="34" charset="0"/>
                        </a:rPr>
                        <a:t>77 (91.7)</a:t>
                      </a:r>
                      <a:endParaRPr lang="en-US" sz="1200" b="0" kern="1200" dirty="0">
                        <a:solidFill>
                          <a:schemeClr val="tx1"/>
                        </a:solidFill>
                        <a:latin typeface="Arial" panose="020B0604020202020204" pitchFamily="34" charset="0"/>
                        <a:ea typeface="+mn-ea"/>
                        <a:cs typeface="Arial" panose="020B0604020202020204" pitchFamily="34" charset="0"/>
                      </a:endParaRPr>
                    </a:p>
                  </a:txBody>
                  <a:tcPr marL="100461" marR="100461" marT="39551" marB="0" anchor="ctr">
                    <a:lnL>
                      <a:noFill/>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F5F5F"/>
                          </a:solidFill>
                          <a:effectLst/>
                          <a:uLnTx/>
                          <a:uFillTx/>
                          <a:latin typeface="Arial" panose="020B0604020202020204" pitchFamily="34" charset="0"/>
                          <a:ea typeface="+mn-ea"/>
                          <a:cs typeface="Arial" panose="020B0604020202020204" pitchFamily="34" charset="0"/>
                        </a:rPr>
                        <a:t>7 (100.0)</a:t>
                      </a:r>
                    </a:p>
                  </a:txBody>
                  <a:tcPr marL="100461" marR="100461" marT="39551" marB="0" anchor="ctr">
                    <a:lnL>
                      <a:noFill/>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5710543"/>
                  </a:ext>
                </a:extLst>
              </a:tr>
              <a:tr h="246888">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180000">
                        <a:lnSpc>
                          <a:spcPct val="100000"/>
                        </a:lnSpc>
                      </a:pPr>
                      <a:r>
                        <a:rPr lang="en-US" sz="1200" b="0" kern="1200" dirty="0">
                          <a:solidFill>
                            <a:schemeClr val="tx1"/>
                          </a:solidFill>
                          <a:latin typeface="Arial" panose="020B0604020202020204" pitchFamily="34" charset="0"/>
                          <a:ea typeface="+mn-ea"/>
                          <a:cs typeface="Arial" panose="020B0604020202020204" pitchFamily="34" charset="0"/>
                        </a:rPr>
                        <a:t>Type 2</a:t>
                      </a:r>
                    </a:p>
                  </a:txBody>
                  <a:tcPr marL="100461" marR="100461" marT="39551" marB="0">
                    <a:lnL w="12700" cap="flat" cmpd="sng" algn="ctr">
                      <a:noFill/>
                      <a:prstDash val="solid"/>
                      <a:round/>
                      <a:headEnd type="none" w="med" len="med"/>
                      <a:tailEnd type="none" w="med" len="med"/>
                    </a:lnL>
                    <a:lnR>
                      <a:noFill/>
                    </a:lnR>
                    <a:lnT w="12700" cap="flat" cmpd="sng" algn="ctr">
                      <a:solidFill>
                        <a:srgbClr val="FFFFFF">
                          <a:lumMod val="75000"/>
                        </a:srgbClr>
                      </a:solidFill>
                      <a:prstDash val="solid"/>
                      <a:round/>
                      <a:headEnd type="none" w="med" len="med"/>
                      <a:tailEnd type="none" w="med" len="med"/>
                    </a:lnT>
                    <a:lnB w="12700" cap="flat" cmpd="sng" algn="ctr">
                      <a:solidFill>
                        <a:srgbClr val="30303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algn="ctr">
                        <a:lnSpc>
                          <a:spcPct val="100000"/>
                        </a:lnSpc>
                      </a:pPr>
                      <a:r>
                        <a:rPr lang="en-US" sz="1200" kern="1200" dirty="0">
                          <a:solidFill>
                            <a:schemeClr val="tx1"/>
                          </a:solidFill>
                          <a:latin typeface="Arial" panose="020B0604020202020204" pitchFamily="34" charset="0"/>
                          <a:ea typeface="+mn-ea"/>
                          <a:cs typeface="Arial" panose="020B0604020202020204" pitchFamily="34" charset="0"/>
                        </a:rPr>
                        <a:t>7 (8.3)</a:t>
                      </a:r>
                      <a:endParaRPr lang="en-US" sz="1200" b="0" kern="1200" dirty="0">
                        <a:solidFill>
                          <a:schemeClr val="tx1"/>
                        </a:solidFill>
                        <a:latin typeface="Arial" panose="020B0604020202020204" pitchFamily="34" charset="0"/>
                        <a:ea typeface="+mn-ea"/>
                        <a:cs typeface="Arial" panose="020B0604020202020204" pitchFamily="34" charset="0"/>
                      </a:endParaRPr>
                    </a:p>
                  </a:txBody>
                  <a:tcPr marL="100461" marR="100461" marT="39551" marB="0" anchor="ctr">
                    <a:lnL>
                      <a:noFill/>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30303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F5F5F"/>
                          </a:solidFill>
                          <a:effectLst/>
                          <a:uLnTx/>
                          <a:uFillTx/>
                          <a:latin typeface="Arial" panose="020B0604020202020204" pitchFamily="34" charset="0"/>
                          <a:ea typeface="+mn-ea"/>
                          <a:cs typeface="Arial" panose="020B0604020202020204" pitchFamily="34" charset="0"/>
                        </a:rPr>
                        <a:t>0</a:t>
                      </a:r>
                    </a:p>
                  </a:txBody>
                  <a:tcPr marL="100461" marR="100461" marT="39551" marB="0" anchor="ctr">
                    <a:lnL>
                      <a:noFill/>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30303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0258728"/>
                  </a:ext>
                </a:extLst>
              </a:tr>
            </a:tbl>
          </a:graphicData>
        </a:graphic>
      </p:graphicFrame>
      <p:graphicFrame>
        <p:nvGraphicFramePr>
          <p:cNvPr id="7" name="Chart 6">
            <a:extLst>
              <a:ext uri="{FF2B5EF4-FFF2-40B4-BE49-F238E27FC236}">
                <a16:creationId xmlns:a16="http://schemas.microsoft.com/office/drawing/2014/main" id="{6B33EA94-3D56-F535-AE33-3A421496FFFB}"/>
              </a:ext>
            </a:extLst>
          </p:cNvPr>
          <p:cNvGraphicFramePr/>
          <p:nvPr>
            <p:extLst>
              <p:ext uri="{D42A27DB-BD31-4B8C-83A1-F6EECF244321}">
                <p14:modId xmlns:p14="http://schemas.microsoft.com/office/powerpoint/2010/main" val="3230339466"/>
              </p:ext>
            </p:extLst>
          </p:nvPr>
        </p:nvGraphicFramePr>
        <p:xfrm>
          <a:off x="8037305" y="1437602"/>
          <a:ext cx="2674592" cy="214965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65A9940B-7E44-D8AE-CC20-11330C8959A8}"/>
              </a:ext>
            </a:extLst>
          </p:cNvPr>
          <p:cNvSpPr txBox="1"/>
          <p:nvPr/>
        </p:nvSpPr>
        <p:spPr>
          <a:xfrm>
            <a:off x="8770109" y="1323171"/>
            <a:ext cx="1208985" cy="338554"/>
          </a:xfrm>
          <a:prstGeom prst="rect">
            <a:avLst/>
          </a:prstGeom>
          <a:noFill/>
        </p:spPr>
        <p:txBody>
          <a:bodyPr wrap="none" rtlCol="0">
            <a:spAutoFit/>
          </a:bodyPr>
          <a:lstStyle/>
          <a:p>
            <a:pPr algn="ctr"/>
            <a:r>
              <a:rPr lang="en-US" sz="1600" b="1" dirty="0">
                <a:solidFill>
                  <a:schemeClr val="dk1"/>
                </a:solidFill>
                <a:latin typeface="+mj-lt"/>
                <a:cs typeface="Arial" panose="020B0604020202020204" pitchFamily="34" charset="0"/>
              </a:rPr>
              <a:t>Age group</a:t>
            </a:r>
          </a:p>
        </p:txBody>
      </p:sp>
      <p:graphicFrame>
        <p:nvGraphicFramePr>
          <p:cNvPr id="17" name="Chart 16">
            <a:extLst>
              <a:ext uri="{FF2B5EF4-FFF2-40B4-BE49-F238E27FC236}">
                <a16:creationId xmlns:a16="http://schemas.microsoft.com/office/drawing/2014/main" id="{FF3E995A-9A43-1F1B-9BC0-7047BD61C068}"/>
              </a:ext>
            </a:extLst>
          </p:cNvPr>
          <p:cNvGraphicFramePr/>
          <p:nvPr>
            <p:extLst>
              <p:ext uri="{D42A27DB-BD31-4B8C-83A1-F6EECF244321}">
                <p14:modId xmlns:p14="http://schemas.microsoft.com/office/powerpoint/2010/main" val="2553533618"/>
              </p:ext>
            </p:extLst>
          </p:nvPr>
        </p:nvGraphicFramePr>
        <p:xfrm>
          <a:off x="8037305" y="4061491"/>
          <a:ext cx="2674592" cy="2149656"/>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C342BC63-B81E-1BED-A11F-E52AB4D890D7}"/>
              </a:ext>
            </a:extLst>
          </p:cNvPr>
          <p:cNvSpPr txBox="1"/>
          <p:nvPr/>
        </p:nvSpPr>
        <p:spPr>
          <a:xfrm>
            <a:off x="7987041" y="3947060"/>
            <a:ext cx="2775120" cy="338554"/>
          </a:xfrm>
          <a:prstGeom prst="rect">
            <a:avLst/>
          </a:prstGeom>
          <a:noFill/>
        </p:spPr>
        <p:txBody>
          <a:bodyPr wrap="none" rtlCol="0">
            <a:spAutoFit/>
          </a:bodyPr>
          <a:lstStyle/>
          <a:p>
            <a:pPr algn="ctr"/>
            <a:r>
              <a:rPr lang="en-US" sz="1600" b="1" dirty="0">
                <a:solidFill>
                  <a:schemeClr val="dk1"/>
                </a:solidFill>
                <a:latin typeface="+mj-lt"/>
                <a:cs typeface="Arial" panose="020B0604020202020204" pitchFamily="34" charset="0"/>
              </a:rPr>
              <a:t>Current treatment regimen</a:t>
            </a:r>
          </a:p>
        </p:txBody>
      </p:sp>
      <p:grpSp>
        <p:nvGrpSpPr>
          <p:cNvPr id="26" name="Group 25">
            <a:extLst>
              <a:ext uri="{FF2B5EF4-FFF2-40B4-BE49-F238E27FC236}">
                <a16:creationId xmlns:a16="http://schemas.microsoft.com/office/drawing/2014/main" id="{03F8C4EC-E07E-E2C5-876C-903072036376}"/>
              </a:ext>
            </a:extLst>
          </p:cNvPr>
          <p:cNvGrpSpPr/>
          <p:nvPr/>
        </p:nvGrpSpPr>
        <p:grpSpPr>
          <a:xfrm>
            <a:off x="8224036" y="3348430"/>
            <a:ext cx="2386090" cy="495030"/>
            <a:chOff x="8092998" y="3348430"/>
            <a:chExt cx="2386090" cy="495030"/>
          </a:xfrm>
        </p:grpSpPr>
        <p:sp>
          <p:nvSpPr>
            <p:cNvPr id="11" name="TextBox 10">
              <a:extLst>
                <a:ext uri="{FF2B5EF4-FFF2-40B4-BE49-F238E27FC236}">
                  <a16:creationId xmlns:a16="http://schemas.microsoft.com/office/drawing/2014/main" id="{24FCD8F8-161F-5527-BEFC-742A01273F68}"/>
                </a:ext>
              </a:extLst>
            </p:cNvPr>
            <p:cNvSpPr txBox="1"/>
            <p:nvPr/>
          </p:nvSpPr>
          <p:spPr>
            <a:xfrm>
              <a:off x="8172046" y="3348430"/>
              <a:ext cx="1677062" cy="276999"/>
            </a:xfrm>
            <a:prstGeom prst="rect">
              <a:avLst/>
            </a:prstGeom>
            <a:noFill/>
          </p:spPr>
          <p:txBody>
            <a:bodyPr wrap="none" rtlCol="0">
              <a:spAutoFit/>
            </a:bodyPr>
            <a:lstStyle/>
            <a:p>
              <a:r>
                <a:rPr lang="en-US" sz="1200" dirty="0">
                  <a:solidFill>
                    <a:schemeClr val="dk1"/>
                  </a:solidFill>
                  <a:latin typeface="+mj-lt"/>
                  <a:cs typeface="Arial" panose="020B0604020202020204" pitchFamily="34" charset="0"/>
                </a:rPr>
                <a:t>Adults (≥18 years old)</a:t>
              </a:r>
            </a:p>
          </p:txBody>
        </p:sp>
        <p:sp>
          <p:nvSpPr>
            <p:cNvPr id="12" name="TextBox 11">
              <a:extLst>
                <a:ext uri="{FF2B5EF4-FFF2-40B4-BE49-F238E27FC236}">
                  <a16:creationId xmlns:a16="http://schemas.microsoft.com/office/drawing/2014/main" id="{CD45D885-33FC-095A-DE7E-8B9B4EAF4EE6}"/>
                </a:ext>
              </a:extLst>
            </p:cNvPr>
            <p:cNvSpPr txBox="1"/>
            <p:nvPr/>
          </p:nvSpPr>
          <p:spPr>
            <a:xfrm>
              <a:off x="8172046" y="3566461"/>
              <a:ext cx="2307042" cy="276999"/>
            </a:xfrm>
            <a:prstGeom prst="rect">
              <a:avLst/>
            </a:prstGeom>
            <a:noFill/>
          </p:spPr>
          <p:txBody>
            <a:bodyPr wrap="none" rtlCol="0">
              <a:spAutoFit/>
            </a:bodyPr>
            <a:lstStyle/>
            <a:p>
              <a:r>
                <a:rPr lang="en-US" sz="1200" dirty="0">
                  <a:solidFill>
                    <a:schemeClr val="dk1"/>
                  </a:solidFill>
                  <a:latin typeface="+mj-lt"/>
                  <a:cs typeface="Arial" panose="020B0604020202020204" pitchFamily="34" charset="0"/>
                </a:rPr>
                <a:t>Adolescents (12-17 years old)</a:t>
              </a:r>
              <a:r>
                <a:rPr lang="en-US" sz="1200" baseline="30000" dirty="0">
                  <a:solidFill>
                    <a:schemeClr val="dk1"/>
                  </a:solidFill>
                  <a:latin typeface="+mj-lt"/>
                  <a:cs typeface="Arial" panose="020B0604020202020204" pitchFamily="34" charset="0"/>
                </a:rPr>
                <a:t>a</a:t>
              </a:r>
            </a:p>
          </p:txBody>
        </p:sp>
        <p:sp>
          <p:nvSpPr>
            <p:cNvPr id="21" name="Rectangle 20">
              <a:extLst>
                <a:ext uri="{FF2B5EF4-FFF2-40B4-BE49-F238E27FC236}">
                  <a16:creationId xmlns:a16="http://schemas.microsoft.com/office/drawing/2014/main" id="{AE212DE0-1C2B-8095-47F4-09E81A2F9EBA}"/>
                </a:ext>
              </a:extLst>
            </p:cNvPr>
            <p:cNvSpPr/>
            <p:nvPr/>
          </p:nvSpPr>
          <p:spPr bwMode="auto">
            <a:xfrm>
              <a:off x="8092998" y="3425382"/>
              <a:ext cx="123094" cy="123094"/>
            </a:xfrm>
            <a:prstGeom prst="rect">
              <a:avLst/>
            </a:prstGeom>
            <a:solidFill>
              <a:srgbClr val="84A027"/>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dirty="0">
                <a:ln>
                  <a:noFill/>
                </a:ln>
                <a:solidFill>
                  <a:schemeClr val="tx2"/>
                </a:solidFill>
                <a:effectLst/>
                <a:latin typeface="+mn-lt"/>
                <a:ea typeface="ＭＳ Ｐゴシック" charset="0"/>
              </a:endParaRPr>
            </a:p>
          </p:txBody>
        </p:sp>
        <p:sp>
          <p:nvSpPr>
            <p:cNvPr id="22" name="Rectangle 21">
              <a:extLst>
                <a:ext uri="{FF2B5EF4-FFF2-40B4-BE49-F238E27FC236}">
                  <a16:creationId xmlns:a16="http://schemas.microsoft.com/office/drawing/2014/main" id="{4EB18559-3CA0-47F2-588D-CAD59BB0F887}"/>
                </a:ext>
              </a:extLst>
            </p:cNvPr>
            <p:cNvSpPr/>
            <p:nvPr/>
          </p:nvSpPr>
          <p:spPr bwMode="auto">
            <a:xfrm>
              <a:off x="8092998" y="3643413"/>
              <a:ext cx="123094" cy="123094"/>
            </a:xfrm>
            <a:prstGeom prst="rect">
              <a:avLst/>
            </a:prstGeom>
            <a:solidFill>
              <a:srgbClr val="0D4167"/>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dirty="0">
                <a:ln>
                  <a:noFill/>
                </a:ln>
                <a:solidFill>
                  <a:schemeClr val="tx2"/>
                </a:solidFill>
                <a:effectLst/>
                <a:latin typeface="+mn-lt"/>
                <a:ea typeface="ＭＳ Ｐゴシック" charset="0"/>
              </a:endParaRPr>
            </a:p>
          </p:txBody>
        </p:sp>
      </p:grpSp>
      <p:grpSp>
        <p:nvGrpSpPr>
          <p:cNvPr id="25" name="Group 24">
            <a:extLst>
              <a:ext uri="{FF2B5EF4-FFF2-40B4-BE49-F238E27FC236}">
                <a16:creationId xmlns:a16="http://schemas.microsoft.com/office/drawing/2014/main" id="{7F5F1E4C-8D13-8C76-8639-CFDD7EF41053}"/>
              </a:ext>
            </a:extLst>
          </p:cNvPr>
          <p:cNvGrpSpPr/>
          <p:nvPr/>
        </p:nvGrpSpPr>
        <p:grpSpPr>
          <a:xfrm>
            <a:off x="8574384" y="5972319"/>
            <a:ext cx="1653334" cy="495030"/>
            <a:chOff x="8036252" y="5972319"/>
            <a:chExt cx="1653334" cy="495030"/>
          </a:xfrm>
        </p:grpSpPr>
        <p:sp>
          <p:nvSpPr>
            <p:cNvPr id="19" name="TextBox 18">
              <a:extLst>
                <a:ext uri="{FF2B5EF4-FFF2-40B4-BE49-F238E27FC236}">
                  <a16:creationId xmlns:a16="http://schemas.microsoft.com/office/drawing/2014/main" id="{D2F92A86-C0A9-181D-E042-4DB97226287B}"/>
                </a:ext>
              </a:extLst>
            </p:cNvPr>
            <p:cNvSpPr txBox="1"/>
            <p:nvPr/>
          </p:nvSpPr>
          <p:spPr>
            <a:xfrm>
              <a:off x="8110499" y="5972319"/>
              <a:ext cx="1579087" cy="276999"/>
            </a:xfrm>
            <a:prstGeom prst="rect">
              <a:avLst/>
            </a:prstGeom>
            <a:noFill/>
          </p:spPr>
          <p:txBody>
            <a:bodyPr wrap="none" rtlCol="0">
              <a:spAutoFit/>
            </a:bodyPr>
            <a:lstStyle/>
            <a:p>
              <a:r>
                <a:rPr lang="en-US" sz="1200" dirty="0">
                  <a:solidFill>
                    <a:schemeClr val="dk1"/>
                  </a:solidFill>
                  <a:latin typeface="+mj-lt"/>
                  <a:cs typeface="Arial" panose="020B0604020202020204" pitchFamily="34" charset="0"/>
                </a:rPr>
                <a:t>On-demand + </a:t>
              </a:r>
              <a:r>
                <a:rPr lang="en-US" sz="1200" dirty="0" err="1">
                  <a:solidFill>
                    <a:schemeClr val="dk1"/>
                  </a:solidFill>
                  <a:latin typeface="+mj-lt"/>
                  <a:cs typeface="Arial" panose="020B0604020202020204" pitchFamily="34" charset="0"/>
                </a:rPr>
                <a:t>LTP</a:t>
              </a:r>
              <a:r>
                <a:rPr lang="en-US" sz="1200" baseline="30000" dirty="0" err="1">
                  <a:solidFill>
                    <a:schemeClr val="dk1"/>
                  </a:solidFill>
                  <a:latin typeface="+mj-lt"/>
                  <a:cs typeface="Arial" panose="020B0604020202020204" pitchFamily="34" charset="0"/>
                </a:rPr>
                <a:t>b,c</a:t>
              </a:r>
              <a:endParaRPr lang="en-US" sz="1200" baseline="30000" dirty="0">
                <a:solidFill>
                  <a:schemeClr val="dk1"/>
                </a:solidFill>
                <a:latin typeface="+mj-lt"/>
                <a:cs typeface="Arial" panose="020B0604020202020204" pitchFamily="34" charset="0"/>
              </a:endParaRPr>
            </a:p>
          </p:txBody>
        </p:sp>
        <p:sp>
          <p:nvSpPr>
            <p:cNvPr id="20" name="TextBox 19">
              <a:extLst>
                <a:ext uri="{FF2B5EF4-FFF2-40B4-BE49-F238E27FC236}">
                  <a16:creationId xmlns:a16="http://schemas.microsoft.com/office/drawing/2014/main" id="{FDC11BAC-6928-27DA-0299-0726A6CF1F59}"/>
                </a:ext>
              </a:extLst>
            </p:cNvPr>
            <p:cNvSpPr txBox="1"/>
            <p:nvPr/>
          </p:nvSpPr>
          <p:spPr>
            <a:xfrm>
              <a:off x="8110499" y="6190350"/>
              <a:ext cx="1317990" cy="276999"/>
            </a:xfrm>
            <a:prstGeom prst="rect">
              <a:avLst/>
            </a:prstGeom>
            <a:noFill/>
          </p:spPr>
          <p:txBody>
            <a:bodyPr wrap="none" rtlCol="0">
              <a:spAutoFit/>
            </a:bodyPr>
            <a:lstStyle/>
            <a:p>
              <a:r>
                <a:rPr lang="en-US" sz="1200" dirty="0">
                  <a:solidFill>
                    <a:schemeClr val="dk1"/>
                  </a:solidFill>
                  <a:latin typeface="+mj-lt"/>
                  <a:cs typeface="Arial" panose="020B0604020202020204" pitchFamily="34" charset="0"/>
                </a:rPr>
                <a:t>On-demand only</a:t>
              </a:r>
              <a:endParaRPr lang="en-US" sz="1200" baseline="30000" dirty="0">
                <a:solidFill>
                  <a:schemeClr val="dk1"/>
                </a:solidFill>
                <a:latin typeface="+mj-lt"/>
                <a:cs typeface="Arial" panose="020B0604020202020204" pitchFamily="34" charset="0"/>
              </a:endParaRPr>
            </a:p>
          </p:txBody>
        </p:sp>
        <p:sp>
          <p:nvSpPr>
            <p:cNvPr id="23" name="Rectangle 22">
              <a:extLst>
                <a:ext uri="{FF2B5EF4-FFF2-40B4-BE49-F238E27FC236}">
                  <a16:creationId xmlns:a16="http://schemas.microsoft.com/office/drawing/2014/main" id="{1EC49BAE-54F1-FE81-974C-2088AF07C024}"/>
                </a:ext>
              </a:extLst>
            </p:cNvPr>
            <p:cNvSpPr/>
            <p:nvPr/>
          </p:nvSpPr>
          <p:spPr bwMode="auto">
            <a:xfrm>
              <a:off x="8036252" y="6049271"/>
              <a:ext cx="123094" cy="123094"/>
            </a:xfrm>
            <a:prstGeom prst="rect">
              <a:avLst/>
            </a:prstGeom>
            <a:solidFill>
              <a:srgbClr val="84A027"/>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dirty="0">
                <a:ln>
                  <a:noFill/>
                </a:ln>
                <a:solidFill>
                  <a:schemeClr val="tx2"/>
                </a:solidFill>
                <a:effectLst/>
                <a:latin typeface="+mn-lt"/>
                <a:ea typeface="ＭＳ Ｐゴシック" charset="0"/>
              </a:endParaRPr>
            </a:p>
          </p:txBody>
        </p:sp>
        <p:sp>
          <p:nvSpPr>
            <p:cNvPr id="24" name="Rectangle 23">
              <a:extLst>
                <a:ext uri="{FF2B5EF4-FFF2-40B4-BE49-F238E27FC236}">
                  <a16:creationId xmlns:a16="http://schemas.microsoft.com/office/drawing/2014/main" id="{7D78975B-5756-B81C-FC93-8F289BDE00BE}"/>
                </a:ext>
              </a:extLst>
            </p:cNvPr>
            <p:cNvSpPr/>
            <p:nvPr/>
          </p:nvSpPr>
          <p:spPr bwMode="auto">
            <a:xfrm>
              <a:off x="8036252" y="6267302"/>
              <a:ext cx="123094" cy="123094"/>
            </a:xfrm>
            <a:prstGeom prst="rect">
              <a:avLst/>
            </a:prstGeom>
            <a:solidFill>
              <a:srgbClr val="0D4167"/>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dirty="0">
                <a:ln>
                  <a:noFill/>
                </a:ln>
                <a:solidFill>
                  <a:schemeClr val="tx2"/>
                </a:solidFill>
                <a:effectLst/>
                <a:latin typeface="+mn-lt"/>
                <a:ea typeface="ＭＳ Ｐゴシック" charset="0"/>
              </a:endParaRPr>
            </a:p>
          </p:txBody>
        </p:sp>
      </p:grpSp>
    </p:spTree>
    <p:extLst>
      <p:ext uri="{BB962C8B-B14F-4D97-AF65-F5344CB8AC3E}">
        <p14:creationId xmlns:p14="http://schemas.microsoft.com/office/powerpoint/2010/main" val="2099919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40F891B7-B67F-6D93-06CA-D9A7025A8903}"/>
              </a:ext>
            </a:extLst>
          </p:cNvPr>
          <p:cNvGraphicFramePr/>
          <p:nvPr>
            <p:extLst>
              <p:ext uri="{D42A27DB-BD31-4B8C-83A1-F6EECF244321}">
                <p14:modId xmlns:p14="http://schemas.microsoft.com/office/powerpoint/2010/main" val="3965102963"/>
              </p:ext>
            </p:extLst>
          </p:nvPr>
        </p:nvGraphicFramePr>
        <p:xfrm>
          <a:off x="6955328" y="4061491"/>
          <a:ext cx="2674592" cy="2149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a:extLst>
              <a:ext uri="{FF2B5EF4-FFF2-40B4-BE49-F238E27FC236}">
                <a16:creationId xmlns:a16="http://schemas.microsoft.com/office/drawing/2014/main" id="{4E558792-E598-2D05-4966-6FC34D1EC473}"/>
              </a:ext>
            </a:extLst>
          </p:cNvPr>
          <p:cNvGraphicFramePr/>
          <p:nvPr>
            <p:extLst>
              <p:ext uri="{D42A27DB-BD31-4B8C-83A1-F6EECF244321}">
                <p14:modId xmlns:p14="http://schemas.microsoft.com/office/powerpoint/2010/main" val="2392588384"/>
              </p:ext>
            </p:extLst>
          </p:nvPr>
        </p:nvGraphicFramePr>
        <p:xfrm>
          <a:off x="9339407" y="4050891"/>
          <a:ext cx="2674592" cy="2149656"/>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97B90F62-8323-B337-8C9E-8AE4FE1FFA32}"/>
              </a:ext>
            </a:extLst>
          </p:cNvPr>
          <p:cNvSpPr>
            <a:spLocks noGrp="1"/>
          </p:cNvSpPr>
          <p:nvPr>
            <p:ph type="title"/>
          </p:nvPr>
        </p:nvSpPr>
        <p:spPr/>
        <p:txBody>
          <a:bodyPr/>
          <a:lstStyle/>
          <a:p>
            <a:r>
              <a:rPr lang="en-US" dirty="0"/>
              <a:t>Attack Characteristics</a:t>
            </a:r>
          </a:p>
        </p:txBody>
      </p:sp>
      <p:sp>
        <p:nvSpPr>
          <p:cNvPr id="4" name="Slide Number Placeholder 3">
            <a:extLst>
              <a:ext uri="{FF2B5EF4-FFF2-40B4-BE49-F238E27FC236}">
                <a16:creationId xmlns:a16="http://schemas.microsoft.com/office/drawing/2014/main" id="{7A454F70-51D0-548D-CE85-71529A252071}"/>
              </a:ext>
            </a:extLst>
          </p:cNvPr>
          <p:cNvSpPr>
            <a:spLocks noGrp="1"/>
          </p:cNvSpPr>
          <p:nvPr>
            <p:ph type="sldNum" sz="quarter" idx="4"/>
          </p:nvPr>
        </p:nvSpPr>
        <p:spPr/>
        <p:txBody>
          <a:bodyPr/>
          <a:lstStyle/>
          <a:p>
            <a:fld id="{CA8081DE-3010-4FA2-AAF2-9639CD890589}" type="slidenum">
              <a:rPr lang="en-US" smtClean="0"/>
              <a:pPr/>
              <a:t>6</a:t>
            </a:fld>
            <a:endParaRPr lang="en-US" dirty="0"/>
          </a:p>
        </p:txBody>
      </p:sp>
      <p:sp>
        <p:nvSpPr>
          <p:cNvPr id="5" name="Footer Placeholder 4">
            <a:extLst>
              <a:ext uri="{FF2B5EF4-FFF2-40B4-BE49-F238E27FC236}">
                <a16:creationId xmlns:a16="http://schemas.microsoft.com/office/drawing/2014/main" id="{25726B7B-69D5-A0C4-8005-3539D60A3D6F}"/>
              </a:ext>
            </a:extLst>
          </p:cNvPr>
          <p:cNvSpPr>
            <a:spLocks noGrp="1"/>
          </p:cNvSpPr>
          <p:nvPr>
            <p:ph type="ftr" sz="quarter" idx="3"/>
          </p:nvPr>
        </p:nvSpPr>
        <p:spPr/>
        <p:txBody>
          <a:bodyPr/>
          <a:lstStyle/>
          <a:p>
            <a:r>
              <a:rPr lang="en-US" sz="900" dirty="0"/>
              <a:t>IQR, interquartile range; n/N, number of participants; PGI-S, Patient Global Impression of Severity.</a:t>
            </a:r>
          </a:p>
          <a:p>
            <a:r>
              <a:rPr lang="en-US" sz="900" baseline="30000" dirty="0" err="1"/>
              <a:t>a</a:t>
            </a:r>
            <a:r>
              <a:rPr lang="en-US" sz="900" dirty="0" err="1"/>
              <a:t>Participants</a:t>
            </a:r>
            <a:r>
              <a:rPr lang="en-US" sz="900" dirty="0"/>
              <a:t> who had multiple attack locations were counted once in each reported location. </a:t>
            </a:r>
            <a:r>
              <a:rPr lang="en-US" sz="900" baseline="30000" dirty="0" err="1"/>
              <a:t>b</a:t>
            </a:r>
            <a:r>
              <a:rPr lang="en-US" sz="900" dirty="0" err="1"/>
              <a:t>Missing</a:t>
            </a:r>
            <a:r>
              <a:rPr lang="en-US" sz="900" dirty="0"/>
              <a:t>, n (%) = 7 (1.1). </a:t>
            </a:r>
          </a:p>
          <a:p>
            <a:r>
              <a:rPr lang="en-US" sz="900" baseline="30000" dirty="0" err="1"/>
              <a:t>c</a:t>
            </a:r>
            <a:r>
              <a:rPr lang="en-US" sz="900" dirty="0" err="1"/>
              <a:t>Mucosal</a:t>
            </a:r>
            <a:r>
              <a:rPr lang="en-US" sz="900" dirty="0"/>
              <a:t> locations include the abdomen and the larynx, throat, or both. Subcutaneous locations include all other locations.</a:t>
            </a:r>
            <a:endParaRPr lang="en-US" sz="900" baseline="30000" dirty="0"/>
          </a:p>
          <a:p>
            <a:r>
              <a:rPr lang="en-US" sz="900" baseline="30000" dirty="0"/>
              <a:t>d</a:t>
            </a:r>
            <a:r>
              <a:rPr lang="en-US" sz="900" dirty="0"/>
              <a:t>None, n (%) = 4 (0.6); Missing, n (%) = 7 (1.1).</a:t>
            </a:r>
            <a:r>
              <a:rPr lang="en-US" sz="900" baseline="30000" dirty="0"/>
              <a:t> </a:t>
            </a:r>
            <a:r>
              <a:rPr lang="en-US" sz="900" dirty="0"/>
              <a:t>In laryngeal: None, n (%) = 1 (7.1).</a:t>
            </a:r>
          </a:p>
          <a:p>
            <a:r>
              <a:rPr lang="en-US" sz="900" dirty="0"/>
              <a:t>Note: Data cutoff date of 31 January 2024.</a:t>
            </a:r>
          </a:p>
        </p:txBody>
      </p:sp>
      <p:graphicFrame>
        <p:nvGraphicFramePr>
          <p:cNvPr id="8" name="Content Placeholder 5">
            <a:extLst>
              <a:ext uri="{FF2B5EF4-FFF2-40B4-BE49-F238E27FC236}">
                <a16:creationId xmlns:a16="http://schemas.microsoft.com/office/drawing/2014/main" id="{13CEEAAA-02F0-3442-E003-A1ADC57B0E60}"/>
              </a:ext>
            </a:extLst>
          </p:cNvPr>
          <p:cNvGraphicFramePr>
            <a:graphicFrameLocks/>
          </p:cNvGraphicFramePr>
          <p:nvPr>
            <p:extLst>
              <p:ext uri="{D42A27DB-BD31-4B8C-83A1-F6EECF244321}">
                <p14:modId xmlns:p14="http://schemas.microsoft.com/office/powerpoint/2010/main" val="1517262709"/>
              </p:ext>
            </p:extLst>
          </p:nvPr>
        </p:nvGraphicFramePr>
        <p:xfrm>
          <a:off x="243419" y="1490107"/>
          <a:ext cx="6629400" cy="2712776"/>
        </p:xfrm>
        <a:graphic>
          <a:graphicData uri="http://schemas.openxmlformats.org/drawingml/2006/table">
            <a:tbl>
              <a:tblPr firstRow="1" bandRow="1"/>
              <a:tblGrid>
                <a:gridCol w="4069804">
                  <a:extLst>
                    <a:ext uri="{9D8B030D-6E8A-4147-A177-3AD203B41FA5}">
                      <a16:colId xmlns:a16="http://schemas.microsoft.com/office/drawing/2014/main" val="2941656832"/>
                    </a:ext>
                  </a:extLst>
                </a:gridCol>
                <a:gridCol w="2559596">
                  <a:extLst>
                    <a:ext uri="{9D8B030D-6E8A-4147-A177-3AD203B41FA5}">
                      <a16:colId xmlns:a16="http://schemas.microsoft.com/office/drawing/2014/main" val="1645772027"/>
                    </a:ext>
                  </a:extLst>
                </a:gridCol>
              </a:tblGrid>
              <a:tr h="417183">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u="none" strike="noStrike" kern="1200" cap="none" spc="0" normalizeH="0" baseline="0" dirty="0">
                        <a:ln>
                          <a:noFill/>
                        </a:ln>
                        <a:solidFill>
                          <a:schemeClr val="accent6">
                            <a:lumMod val="50000"/>
                          </a:schemeClr>
                        </a:solidFill>
                        <a:effectLst/>
                        <a:uLnTx/>
                        <a:uFillTx/>
                        <a:latin typeface="Arial" panose="020B0604020202020204" pitchFamily="34" charset="0"/>
                        <a:cs typeface="Arial" panose="020B0604020202020204" pitchFamily="34" charset="0"/>
                      </a:endParaRPr>
                    </a:p>
                  </a:txBody>
                  <a:tcPr marL="100461" marR="100461" marT="39551"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5F5F5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dk1"/>
                          </a:solidFill>
                          <a:latin typeface="Arial" panose="020B0604020202020204"/>
                        </a:defRPr>
                      </a:lvl1pPr>
                      <a:lvl2pPr marL="457200" algn="l" defTabSz="914400" rtl="0" eaLnBrk="1" latinLnBrk="0" hangingPunct="1">
                        <a:defRPr sz="1800" b="1" kern="1200">
                          <a:solidFill>
                            <a:schemeClr val="dk1"/>
                          </a:solidFill>
                          <a:latin typeface="Arial" panose="020B0604020202020204"/>
                        </a:defRPr>
                      </a:lvl2pPr>
                      <a:lvl3pPr marL="914400" algn="l" defTabSz="914400" rtl="0" eaLnBrk="1" latinLnBrk="0" hangingPunct="1">
                        <a:defRPr sz="1800" b="1" kern="1200">
                          <a:solidFill>
                            <a:schemeClr val="dk1"/>
                          </a:solidFill>
                          <a:latin typeface="Arial" panose="020B0604020202020204"/>
                        </a:defRPr>
                      </a:lvl3pPr>
                      <a:lvl4pPr marL="1371600" algn="l" defTabSz="914400" rtl="0" eaLnBrk="1" latinLnBrk="0" hangingPunct="1">
                        <a:defRPr sz="1800" b="1" kern="1200">
                          <a:solidFill>
                            <a:schemeClr val="dk1"/>
                          </a:solidFill>
                          <a:latin typeface="Arial" panose="020B0604020202020204"/>
                        </a:defRPr>
                      </a:lvl4pPr>
                      <a:lvl5pPr marL="1828800" algn="l" defTabSz="914400" rtl="0" eaLnBrk="1" latinLnBrk="0" hangingPunct="1">
                        <a:defRPr sz="1800" b="1" kern="1200">
                          <a:solidFill>
                            <a:schemeClr val="dk1"/>
                          </a:solidFill>
                          <a:latin typeface="Arial" panose="020B0604020202020204"/>
                        </a:defRPr>
                      </a:lvl5pPr>
                      <a:lvl6pPr marL="2286000" algn="l" defTabSz="914400" rtl="0" eaLnBrk="1" latinLnBrk="0" hangingPunct="1">
                        <a:defRPr sz="1800" b="1" kern="1200">
                          <a:solidFill>
                            <a:schemeClr val="dk1"/>
                          </a:solidFill>
                          <a:latin typeface="Arial" panose="020B0604020202020204"/>
                        </a:defRPr>
                      </a:lvl6pPr>
                      <a:lvl7pPr marL="2743200" algn="l" defTabSz="914400" rtl="0" eaLnBrk="1" latinLnBrk="0" hangingPunct="1">
                        <a:defRPr sz="1800" b="1" kern="1200">
                          <a:solidFill>
                            <a:schemeClr val="dk1"/>
                          </a:solidFill>
                          <a:latin typeface="Arial" panose="020B0604020202020204"/>
                        </a:defRPr>
                      </a:lvl7pPr>
                      <a:lvl8pPr marL="3200400" algn="l" defTabSz="914400" rtl="0" eaLnBrk="1" latinLnBrk="0" hangingPunct="1">
                        <a:defRPr sz="1800" b="1" kern="1200">
                          <a:solidFill>
                            <a:schemeClr val="dk1"/>
                          </a:solidFill>
                          <a:latin typeface="Arial" panose="020B0604020202020204"/>
                        </a:defRPr>
                      </a:lvl8pPr>
                      <a:lvl9pPr marL="3657600" algn="l" defTabSz="914400" rtl="0" eaLnBrk="1" latinLnBrk="0" hangingPunct="1">
                        <a:defRPr sz="1800" b="1" kern="1200">
                          <a:solidFill>
                            <a:schemeClr val="dk1"/>
                          </a:solidFill>
                          <a:latin typeface="Arial" panose="020B0604020202020204"/>
                        </a:defRPr>
                      </a:lvl9pPr>
                    </a:lstStyle>
                    <a:p>
                      <a:pPr algn="ctr">
                        <a:lnSpc>
                          <a:spcPct val="100000"/>
                        </a:lnSpc>
                      </a:pPr>
                      <a:r>
                        <a:rPr lang="en-US" sz="1200" b="1" kern="1200" dirty="0">
                          <a:solidFill>
                            <a:schemeClr val="bg1"/>
                          </a:solidFill>
                          <a:latin typeface="Arial" panose="020B0604020202020204" pitchFamily="34" charset="0"/>
                          <a:ea typeface="+mn-ea"/>
                          <a:cs typeface="Arial" panose="020B0604020202020204" pitchFamily="34" charset="0"/>
                        </a:rPr>
                        <a:t>Sebetralstat-treated attacks</a:t>
                      </a:r>
                    </a:p>
                    <a:p>
                      <a:pPr algn="ctr">
                        <a:lnSpc>
                          <a:spcPct val="100000"/>
                        </a:lnSpc>
                      </a:pPr>
                      <a:r>
                        <a:rPr lang="en-US" sz="1200" b="1" kern="1200" dirty="0">
                          <a:solidFill>
                            <a:schemeClr val="bg1"/>
                          </a:solidFill>
                          <a:latin typeface="Arial" panose="020B0604020202020204" pitchFamily="34" charset="0"/>
                          <a:ea typeface="+mn-ea"/>
                          <a:cs typeface="Arial" panose="020B0604020202020204" pitchFamily="34" charset="0"/>
                        </a:rPr>
                        <a:t>N=640</a:t>
                      </a:r>
                    </a:p>
                  </a:txBody>
                  <a:tcPr marL="100461" marR="100461" marT="39551" marB="0">
                    <a:lnL>
                      <a:noFill/>
                    </a:lnL>
                    <a:lnR w="9525" cap="flat" cmpd="sng" algn="ctr">
                      <a:noFill/>
                      <a:prstDash val="solid"/>
                    </a:lnR>
                    <a:lnT w="9525" cap="flat" cmpd="sng" algn="ctr">
                      <a:solidFill>
                        <a:srgbClr val="D9D7D9">
                          <a:shade val="95000"/>
                          <a:satMod val="105000"/>
                        </a:srgbClr>
                      </a:solidFill>
                      <a:prstDash val="solid"/>
                    </a:lnT>
                    <a:lnB w="12700" cap="flat" cmpd="sng" algn="ctr">
                      <a:solidFill>
                        <a:srgbClr val="5F5F5F">
                          <a:lumMod val="50000"/>
                        </a:srgbClr>
                      </a:solidFill>
                      <a:prstDash val="solid"/>
                      <a:round/>
                      <a:headEnd type="none" w="med" len="med"/>
                      <a:tailEnd type="none" w="med" len="med"/>
                    </a:lnB>
                    <a:lnTlToBr w="12700" cmpd="sng">
                      <a:noFill/>
                      <a:prstDash val="solid"/>
                    </a:lnTlToBr>
                    <a:lnBlToTr w="12700" cmpd="sng">
                      <a:noFill/>
                      <a:prstDash val="solid"/>
                    </a:lnBlToTr>
                    <a:solidFill>
                      <a:srgbClr val="84A027"/>
                    </a:solidFill>
                  </a:tcPr>
                </a:tc>
                <a:extLst>
                  <a:ext uri="{0D108BD9-81ED-4DB2-BD59-A6C34878D82A}">
                    <a16:rowId xmlns:a16="http://schemas.microsoft.com/office/drawing/2014/main" val="2033460663"/>
                  </a:ext>
                </a:extLst>
              </a:tr>
              <a:tr h="254120">
                <a:tc gridSpan="2">
                  <a:txBody>
                    <a:bodyPr/>
                    <a:lstStyle/>
                    <a:p>
                      <a:pPr marL="0" indent="0">
                        <a:lnSpc>
                          <a:spcPct val="100000"/>
                        </a:lnSpc>
                      </a:pPr>
                      <a:r>
                        <a:rPr lang="en-US" sz="1200" b="1" kern="1200" dirty="0">
                          <a:solidFill>
                            <a:schemeClr val="tx1"/>
                          </a:solidFill>
                          <a:latin typeface="Arial" panose="020B0604020202020204" pitchFamily="34" charset="0"/>
                          <a:ea typeface="+mn-ea"/>
                          <a:cs typeface="Arial" panose="020B0604020202020204" pitchFamily="34" charset="0"/>
                        </a:rPr>
                        <a:t>Primary attack locations,</a:t>
                      </a:r>
                      <a:r>
                        <a:rPr lang="en-US" sz="1200" b="1" kern="1200" baseline="30000" dirty="0">
                          <a:solidFill>
                            <a:schemeClr val="tx1"/>
                          </a:solidFill>
                          <a:latin typeface="Arial" panose="020B0604020202020204" pitchFamily="34" charset="0"/>
                          <a:ea typeface="+mn-ea"/>
                          <a:cs typeface="Arial" panose="020B0604020202020204" pitchFamily="34" charset="0"/>
                        </a:rPr>
                        <a:t>a,b</a:t>
                      </a:r>
                      <a:r>
                        <a:rPr lang="en-US" sz="1200" b="1" kern="1200" dirty="0">
                          <a:solidFill>
                            <a:schemeClr val="tx1"/>
                          </a:solidFill>
                          <a:latin typeface="Arial" panose="020B0604020202020204" pitchFamily="34" charset="0"/>
                          <a:ea typeface="+mn-ea"/>
                          <a:cs typeface="Arial" panose="020B0604020202020204" pitchFamily="34" charset="0"/>
                        </a:rPr>
                        <a:t> n (%)</a:t>
                      </a:r>
                    </a:p>
                  </a:txBody>
                  <a:tcPr marL="100461" marR="100461" marT="3955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ct val="100000"/>
                        </a:lnSpc>
                      </a:pPr>
                      <a:endParaRPr lang="en-US" sz="1200" kern="1200" dirty="0">
                        <a:solidFill>
                          <a:schemeClr val="tx1"/>
                        </a:solidFill>
                        <a:latin typeface="Arial" panose="020B0604020202020204" pitchFamily="34" charset="0"/>
                        <a:ea typeface="+mn-ea"/>
                        <a:cs typeface="Arial" panose="020B0604020202020204" pitchFamily="34" charset="0"/>
                      </a:endParaRPr>
                    </a:p>
                  </a:txBody>
                  <a:tcPr marL="100461" marR="100461" marT="50230" marB="50230" anchor="ctr">
                    <a:lnL>
                      <a:noFill/>
                    </a:lnL>
                    <a:lnR w="12700" cap="flat" cmpd="sng" algn="ctr">
                      <a:noFill/>
                      <a:prstDash val="solid"/>
                      <a:round/>
                      <a:headEnd type="none" w="med" len="med"/>
                      <a:tailEnd type="none" w="med" len="med"/>
                    </a:lnR>
                    <a:lnT w="12700" cap="flat" cmpd="sng" algn="ctr">
                      <a:solidFill>
                        <a:srgbClr val="5F5F5F">
                          <a:lumMod val="50000"/>
                        </a:srgbClr>
                      </a:solidFill>
                      <a:prstDash val="solid"/>
                      <a:round/>
                      <a:headEnd type="none" w="med" len="med"/>
                      <a:tailEnd type="none" w="med" len="med"/>
                    </a:lnT>
                    <a:lnB w="12700" cap="flat" cmpd="sng" algn="ctr">
                      <a:solidFill>
                        <a:srgbClr val="5F5F5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16704685"/>
                  </a:ext>
                </a:extLst>
              </a:tr>
              <a:tr h="291639">
                <a:tc>
                  <a:txBody>
                    <a:bodyPr/>
                    <a:lstStyle/>
                    <a:p>
                      <a:pPr marL="174625" lvl="1" indent="0">
                        <a:lnSpc>
                          <a:spcPct val="100000"/>
                        </a:lnSpc>
                      </a:pPr>
                      <a:r>
                        <a:rPr lang="en-US" sz="1200" b="0" kern="1200" dirty="0">
                          <a:solidFill>
                            <a:schemeClr val="tx1"/>
                          </a:solidFill>
                          <a:latin typeface="Arial" panose="020B0604020202020204" pitchFamily="34" charset="0"/>
                          <a:ea typeface="+mn-ea"/>
                          <a:cs typeface="Arial" panose="020B0604020202020204" pitchFamily="34" charset="0"/>
                        </a:rPr>
                        <a:t>Abdomen</a:t>
                      </a:r>
                    </a:p>
                  </a:txBody>
                  <a:tcPr marL="100461" marR="100461" marT="39551" marB="0">
                    <a:lnL w="12700" cap="flat" cmpd="sng" algn="ctr">
                      <a:noFill/>
                      <a:prstDash val="solid"/>
                      <a:round/>
                      <a:headEnd type="none" w="med" len="med"/>
                      <a:tailEnd type="none" w="med" len="med"/>
                    </a:lnL>
                    <a:lnR>
                      <a:noFill/>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US" sz="1200" b="0" kern="1200" dirty="0">
                          <a:solidFill>
                            <a:schemeClr val="tx1"/>
                          </a:solidFill>
                          <a:latin typeface="Arial" panose="020B0604020202020204" pitchFamily="34" charset="0"/>
                          <a:ea typeface="+mn-ea"/>
                          <a:cs typeface="Arial" panose="020B0604020202020204" pitchFamily="34" charset="0"/>
                        </a:rPr>
                        <a:t>244 (38.1)</a:t>
                      </a:r>
                    </a:p>
                  </a:txBody>
                  <a:tcPr marL="100461" marR="100461" marT="50230" marB="50230">
                    <a:lnL>
                      <a:noFill/>
                    </a:lnL>
                    <a:lnR w="12700" cap="flat" cmpd="sng" algn="ctr">
                      <a:no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8656182"/>
                  </a:ext>
                </a:extLst>
              </a:tr>
              <a:tr h="291639">
                <a:tc>
                  <a:txBody>
                    <a:bodyPr/>
                    <a:lstStyle/>
                    <a:p>
                      <a:pPr marL="174625" lvl="1" indent="0">
                        <a:lnSpc>
                          <a:spcPct val="100000"/>
                        </a:lnSpc>
                      </a:pPr>
                      <a:r>
                        <a:rPr lang="en-US" sz="1200" b="0" kern="1200" dirty="0">
                          <a:solidFill>
                            <a:schemeClr val="tx1"/>
                          </a:solidFill>
                          <a:latin typeface="Arial" panose="020B0604020202020204" pitchFamily="34" charset="0"/>
                          <a:ea typeface="+mn-ea"/>
                          <a:cs typeface="Arial" panose="020B0604020202020204" pitchFamily="34" charset="0"/>
                        </a:rPr>
                        <a:t>Arms/hands</a:t>
                      </a:r>
                    </a:p>
                  </a:txBody>
                  <a:tcPr marL="100461" marR="100461" marT="39551" marB="0">
                    <a:lnL w="12700" cap="flat" cmpd="sng" algn="ctr">
                      <a:noFill/>
                      <a:prstDash val="solid"/>
                      <a:round/>
                      <a:headEnd type="none" w="med" len="med"/>
                      <a:tailEnd type="none" w="med" len="med"/>
                    </a:lnL>
                    <a:lnR>
                      <a:noFill/>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US" sz="1200" b="0" kern="1200" dirty="0">
                          <a:solidFill>
                            <a:schemeClr val="tx1"/>
                          </a:solidFill>
                          <a:latin typeface="Arial" panose="020B0604020202020204" pitchFamily="34" charset="0"/>
                          <a:ea typeface="+mn-ea"/>
                          <a:cs typeface="Arial" panose="020B0604020202020204" pitchFamily="34" charset="0"/>
                        </a:rPr>
                        <a:t>190 (29.7)</a:t>
                      </a:r>
                    </a:p>
                  </a:txBody>
                  <a:tcPr marL="100461" marR="100461" marT="50230" marB="50230">
                    <a:lnL>
                      <a:noFill/>
                    </a:lnL>
                    <a:lnR w="12700" cap="flat" cmpd="sng" algn="ctr">
                      <a:no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2304659"/>
                  </a:ext>
                </a:extLst>
              </a:tr>
              <a:tr h="291639">
                <a:tc>
                  <a:txBody>
                    <a:bodyPr/>
                    <a:lstStyle/>
                    <a:p>
                      <a:pPr marL="174625" lvl="1" indent="0">
                        <a:lnSpc>
                          <a:spcPct val="100000"/>
                        </a:lnSpc>
                      </a:pPr>
                      <a:r>
                        <a:rPr lang="en-US" sz="1200" b="0" kern="1200" dirty="0">
                          <a:solidFill>
                            <a:schemeClr val="tx1"/>
                          </a:solidFill>
                          <a:latin typeface="Arial" panose="020B0604020202020204" pitchFamily="34" charset="0"/>
                          <a:ea typeface="+mn-ea"/>
                          <a:cs typeface="Arial" panose="020B0604020202020204" pitchFamily="34" charset="0"/>
                        </a:rPr>
                        <a:t>Legs/feet</a:t>
                      </a:r>
                    </a:p>
                  </a:txBody>
                  <a:tcPr marL="100461" marR="100461" marT="39551" marB="0">
                    <a:lnL w="12700" cap="flat" cmpd="sng" algn="ctr">
                      <a:noFill/>
                      <a:prstDash val="solid"/>
                      <a:round/>
                      <a:headEnd type="none" w="med" len="med"/>
                      <a:tailEnd type="none" w="med" len="med"/>
                    </a:lnL>
                    <a:lnR>
                      <a:noFill/>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US" sz="1200" b="0" kern="1200" dirty="0">
                          <a:solidFill>
                            <a:schemeClr val="tx1"/>
                          </a:solidFill>
                          <a:latin typeface="Arial" panose="020B0604020202020204" pitchFamily="34" charset="0"/>
                          <a:ea typeface="+mn-ea"/>
                          <a:cs typeface="Arial" panose="020B0604020202020204" pitchFamily="34" charset="0"/>
                        </a:rPr>
                        <a:t>154 (24.1)</a:t>
                      </a:r>
                    </a:p>
                  </a:txBody>
                  <a:tcPr marL="100461" marR="100461" marT="50230" marB="50230">
                    <a:lnL>
                      <a:noFill/>
                    </a:lnL>
                    <a:lnR w="12700" cap="flat" cmpd="sng" algn="ctr">
                      <a:no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58804294"/>
                  </a:ext>
                </a:extLst>
              </a:tr>
              <a:tr h="291639">
                <a:tc>
                  <a:txBody>
                    <a:bodyPr/>
                    <a:lstStyle/>
                    <a:p>
                      <a:pPr marL="174625" lvl="1" indent="0">
                        <a:lnSpc>
                          <a:spcPct val="100000"/>
                        </a:lnSpc>
                      </a:pPr>
                      <a:r>
                        <a:rPr lang="en-US" sz="1200" b="0" kern="1200" dirty="0">
                          <a:solidFill>
                            <a:schemeClr val="tx1"/>
                          </a:solidFill>
                          <a:latin typeface="Arial" panose="020B0604020202020204" pitchFamily="34" charset="0"/>
                          <a:ea typeface="+mn-ea"/>
                          <a:cs typeface="Arial" panose="020B0604020202020204" pitchFamily="34" charset="0"/>
                        </a:rPr>
                        <a:t>Head/face/neck</a:t>
                      </a:r>
                    </a:p>
                  </a:txBody>
                  <a:tcPr marL="100461" marR="100461" marT="39551" marB="0">
                    <a:lnL w="12700" cap="flat" cmpd="sng" algn="ctr">
                      <a:noFill/>
                      <a:prstDash val="solid"/>
                      <a:round/>
                      <a:headEnd type="none" w="med" len="med"/>
                      <a:tailEnd type="none" w="med" len="med"/>
                    </a:lnL>
                    <a:lnR>
                      <a:noFill/>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US" sz="1200" b="0" kern="1200" dirty="0">
                          <a:solidFill>
                            <a:schemeClr val="tx1"/>
                          </a:solidFill>
                          <a:latin typeface="Arial" panose="020B0604020202020204" pitchFamily="34" charset="0"/>
                          <a:ea typeface="+mn-ea"/>
                          <a:cs typeface="Arial" panose="020B0604020202020204" pitchFamily="34" charset="0"/>
                        </a:rPr>
                        <a:t>56 (8.8)</a:t>
                      </a:r>
                    </a:p>
                  </a:txBody>
                  <a:tcPr marL="100461" marR="100461" marT="50230" marB="50230">
                    <a:lnL>
                      <a:noFill/>
                    </a:lnL>
                    <a:lnR w="12700" cap="flat" cmpd="sng" algn="ctr">
                      <a:no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5977018"/>
                  </a:ext>
                </a:extLst>
              </a:tr>
              <a:tr h="291639">
                <a:tc>
                  <a:txBody>
                    <a:bodyPr/>
                    <a:lstStyle/>
                    <a:p>
                      <a:pPr marL="174625" lvl="1" indent="0">
                        <a:lnSpc>
                          <a:spcPct val="100000"/>
                        </a:lnSpc>
                      </a:pPr>
                      <a:r>
                        <a:rPr lang="en-US" sz="1200" b="0" kern="1200" dirty="0">
                          <a:solidFill>
                            <a:schemeClr val="tx1"/>
                          </a:solidFill>
                          <a:latin typeface="Arial" panose="020B0604020202020204" pitchFamily="34" charset="0"/>
                          <a:ea typeface="+mn-ea"/>
                          <a:cs typeface="Arial" panose="020B0604020202020204" pitchFamily="34" charset="0"/>
                        </a:rPr>
                        <a:t>Torso</a:t>
                      </a:r>
                    </a:p>
                  </a:txBody>
                  <a:tcPr marL="100461" marR="100461" marT="39551" marB="0">
                    <a:lnL w="12700" cap="flat" cmpd="sng" algn="ctr">
                      <a:noFill/>
                      <a:prstDash val="solid"/>
                      <a:round/>
                      <a:headEnd type="none" w="med" len="med"/>
                      <a:tailEnd type="none" w="med" len="med"/>
                    </a:lnL>
                    <a:lnR>
                      <a:noFill/>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US" sz="1200" b="0" kern="1200" dirty="0">
                          <a:solidFill>
                            <a:schemeClr val="tx1"/>
                          </a:solidFill>
                          <a:latin typeface="Arial" panose="020B0604020202020204" pitchFamily="34" charset="0"/>
                          <a:ea typeface="+mn-ea"/>
                          <a:cs typeface="Arial" panose="020B0604020202020204" pitchFamily="34" charset="0"/>
                        </a:rPr>
                        <a:t>43 (6.7)</a:t>
                      </a:r>
                    </a:p>
                  </a:txBody>
                  <a:tcPr marL="100461" marR="100461" marT="50230" marB="50230">
                    <a:lnL>
                      <a:noFill/>
                    </a:lnL>
                    <a:lnR w="12700" cap="flat" cmpd="sng" algn="ctr">
                      <a:no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1081602"/>
                  </a:ext>
                </a:extLst>
              </a:tr>
              <a:tr h="291639">
                <a:tc>
                  <a:txBody>
                    <a:bodyPr/>
                    <a:lstStyle/>
                    <a:p>
                      <a:pPr marL="174625" lvl="1" indent="0">
                        <a:lnSpc>
                          <a:spcPct val="100000"/>
                        </a:lnSpc>
                      </a:pPr>
                      <a:r>
                        <a:rPr lang="en-US" sz="1200" b="0" kern="1200" dirty="0">
                          <a:solidFill>
                            <a:schemeClr val="tx1"/>
                          </a:solidFill>
                          <a:latin typeface="Arial" panose="020B0604020202020204" pitchFamily="34" charset="0"/>
                          <a:ea typeface="+mn-ea"/>
                          <a:cs typeface="Arial" panose="020B0604020202020204" pitchFamily="34" charset="0"/>
                        </a:rPr>
                        <a:t>Genitals</a:t>
                      </a:r>
                    </a:p>
                  </a:txBody>
                  <a:tcPr marL="100461" marR="100461" marT="39551" marB="0">
                    <a:lnL w="12700" cap="flat" cmpd="sng" algn="ctr">
                      <a:noFill/>
                      <a:prstDash val="solid"/>
                      <a:round/>
                      <a:headEnd type="none" w="med" len="med"/>
                      <a:tailEnd type="none" w="med" len="med"/>
                    </a:lnL>
                    <a:lnR>
                      <a:noFill/>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US" sz="1200" b="0" kern="1200" dirty="0">
                          <a:solidFill>
                            <a:schemeClr val="tx1"/>
                          </a:solidFill>
                          <a:latin typeface="Arial" panose="020B0604020202020204" pitchFamily="34" charset="0"/>
                          <a:ea typeface="+mn-ea"/>
                          <a:cs typeface="Arial" panose="020B0604020202020204" pitchFamily="34" charset="0"/>
                        </a:rPr>
                        <a:t>37 (5.8)</a:t>
                      </a:r>
                    </a:p>
                  </a:txBody>
                  <a:tcPr marL="100461" marR="100461" marT="50230" marB="50230">
                    <a:lnL>
                      <a:noFill/>
                    </a:lnL>
                    <a:lnR w="12700" cap="flat" cmpd="sng" algn="ctr">
                      <a:no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9806403"/>
                  </a:ext>
                </a:extLst>
              </a:tr>
              <a:tr h="291639">
                <a:tc>
                  <a:txBody>
                    <a:bodyPr/>
                    <a:lstStyle/>
                    <a:p>
                      <a:pPr marL="174625" lvl="1" indent="0">
                        <a:lnSpc>
                          <a:spcPct val="100000"/>
                        </a:lnSpc>
                      </a:pPr>
                      <a:r>
                        <a:rPr lang="en-US" sz="1200" b="0" kern="1200" dirty="0">
                          <a:solidFill>
                            <a:schemeClr val="tx1"/>
                          </a:solidFill>
                          <a:latin typeface="Arial" panose="020B0604020202020204" pitchFamily="34" charset="0"/>
                          <a:ea typeface="+mn-ea"/>
                          <a:cs typeface="Arial" panose="020B0604020202020204" pitchFamily="34" charset="0"/>
                        </a:rPr>
                        <a:t>Larynx/throat</a:t>
                      </a:r>
                    </a:p>
                  </a:txBody>
                  <a:tcPr marL="100461" marR="100461" marT="39551" marB="0">
                    <a:lnL w="12700" cap="flat" cmpd="sng" algn="ctr">
                      <a:noFill/>
                      <a:prstDash val="solid"/>
                      <a:round/>
                      <a:headEnd type="none" w="med" len="med"/>
                      <a:tailEnd type="none" w="med" len="med"/>
                    </a:lnL>
                    <a:lnR>
                      <a:noFill/>
                    </a:lnR>
                    <a:lnT w="12700" cap="flat" cmpd="sng" algn="ctr">
                      <a:solidFill>
                        <a:srgbClr val="D1D1D1"/>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US" sz="1200" b="0" kern="1200" dirty="0">
                          <a:solidFill>
                            <a:schemeClr val="tx1"/>
                          </a:solidFill>
                          <a:latin typeface="Arial" panose="020B0604020202020204" pitchFamily="34" charset="0"/>
                          <a:ea typeface="+mn-ea"/>
                          <a:cs typeface="Arial" panose="020B0604020202020204" pitchFamily="34" charset="0"/>
                        </a:rPr>
                        <a:t>14 (2.2)</a:t>
                      </a:r>
                    </a:p>
                  </a:txBody>
                  <a:tcPr marL="100461" marR="100461" marT="50230" marB="50230">
                    <a:lnL>
                      <a:noFill/>
                    </a:lnL>
                    <a:lnR w="12700" cap="flat" cmpd="sng" algn="ctr">
                      <a:no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1370401"/>
                  </a:ext>
                </a:extLst>
              </a:tr>
            </a:tbl>
          </a:graphicData>
        </a:graphic>
      </p:graphicFrame>
      <p:graphicFrame>
        <p:nvGraphicFramePr>
          <p:cNvPr id="3" name="Chart 2">
            <a:extLst>
              <a:ext uri="{FF2B5EF4-FFF2-40B4-BE49-F238E27FC236}">
                <a16:creationId xmlns:a16="http://schemas.microsoft.com/office/drawing/2014/main" id="{C4B3C040-6957-2F9B-A4E2-F37C69EBE23C}"/>
              </a:ext>
            </a:extLst>
          </p:cNvPr>
          <p:cNvGraphicFramePr/>
          <p:nvPr>
            <p:extLst>
              <p:ext uri="{D42A27DB-BD31-4B8C-83A1-F6EECF244321}">
                <p14:modId xmlns:p14="http://schemas.microsoft.com/office/powerpoint/2010/main" val="3525766098"/>
              </p:ext>
            </p:extLst>
          </p:nvPr>
        </p:nvGraphicFramePr>
        <p:xfrm>
          <a:off x="8091487" y="1437602"/>
          <a:ext cx="2674592" cy="2149656"/>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924DBB0F-2499-1508-2EC6-CF05FE4078DC}"/>
              </a:ext>
            </a:extLst>
          </p:cNvPr>
          <p:cNvSpPr txBox="1"/>
          <p:nvPr/>
        </p:nvSpPr>
        <p:spPr>
          <a:xfrm>
            <a:off x="7727837" y="1323171"/>
            <a:ext cx="3401893" cy="338554"/>
          </a:xfrm>
          <a:prstGeom prst="rect">
            <a:avLst/>
          </a:prstGeom>
          <a:noFill/>
        </p:spPr>
        <p:txBody>
          <a:bodyPr wrap="none" rtlCol="0">
            <a:spAutoFit/>
          </a:bodyPr>
          <a:lstStyle/>
          <a:p>
            <a:pPr algn="ctr"/>
            <a:r>
              <a:rPr lang="en-US" sz="1600" b="1" dirty="0">
                <a:solidFill>
                  <a:schemeClr val="dk1"/>
                </a:solidFill>
                <a:latin typeface="+mj-lt"/>
                <a:cs typeface="Arial" panose="020B0604020202020204" pitchFamily="34" charset="0"/>
              </a:rPr>
              <a:t>Primary pooled attack locations</a:t>
            </a:r>
            <a:r>
              <a:rPr lang="en-US" sz="1600" b="1" baseline="30000" dirty="0">
                <a:solidFill>
                  <a:schemeClr val="dk1"/>
                </a:solidFill>
                <a:latin typeface="+mj-lt"/>
                <a:cs typeface="Arial" panose="020B0604020202020204" pitchFamily="34" charset="0"/>
              </a:rPr>
              <a:t>c</a:t>
            </a:r>
          </a:p>
        </p:txBody>
      </p:sp>
      <p:sp>
        <p:nvSpPr>
          <p:cNvPr id="9" name="TextBox 8">
            <a:extLst>
              <a:ext uri="{FF2B5EF4-FFF2-40B4-BE49-F238E27FC236}">
                <a16:creationId xmlns:a16="http://schemas.microsoft.com/office/drawing/2014/main" id="{A7853D9E-19D3-23FE-59EE-5BBEEACE4F50}"/>
              </a:ext>
            </a:extLst>
          </p:cNvPr>
          <p:cNvSpPr txBox="1"/>
          <p:nvPr/>
        </p:nvSpPr>
        <p:spPr>
          <a:xfrm>
            <a:off x="8108550" y="3947060"/>
            <a:ext cx="2640466" cy="338554"/>
          </a:xfrm>
          <a:prstGeom prst="rect">
            <a:avLst/>
          </a:prstGeom>
          <a:noFill/>
        </p:spPr>
        <p:txBody>
          <a:bodyPr wrap="none" rtlCol="0">
            <a:spAutoFit/>
          </a:bodyPr>
          <a:lstStyle/>
          <a:p>
            <a:pPr algn="ctr"/>
            <a:r>
              <a:rPr lang="en-US" sz="1600" b="1" dirty="0">
                <a:solidFill>
                  <a:schemeClr val="dk1"/>
                </a:solidFill>
                <a:latin typeface="+mj-lt"/>
                <a:cs typeface="Arial" panose="020B0604020202020204" pitchFamily="34" charset="0"/>
              </a:rPr>
              <a:t>Baseline PGI-S category</a:t>
            </a:r>
            <a:r>
              <a:rPr lang="en-US" sz="1600" b="1" baseline="30000" dirty="0">
                <a:solidFill>
                  <a:schemeClr val="dk1"/>
                </a:solidFill>
                <a:latin typeface="+mj-lt"/>
                <a:cs typeface="Arial" panose="020B0604020202020204" pitchFamily="34" charset="0"/>
              </a:rPr>
              <a:t>d</a:t>
            </a:r>
          </a:p>
        </p:txBody>
      </p:sp>
      <p:grpSp>
        <p:nvGrpSpPr>
          <p:cNvPr id="10" name="Group 9">
            <a:extLst>
              <a:ext uri="{FF2B5EF4-FFF2-40B4-BE49-F238E27FC236}">
                <a16:creationId xmlns:a16="http://schemas.microsoft.com/office/drawing/2014/main" id="{94FA186E-38D2-4BB5-7C66-6D125A10BE58}"/>
              </a:ext>
            </a:extLst>
          </p:cNvPr>
          <p:cNvGrpSpPr/>
          <p:nvPr/>
        </p:nvGrpSpPr>
        <p:grpSpPr>
          <a:xfrm>
            <a:off x="8393634" y="3348430"/>
            <a:ext cx="2070299" cy="495030"/>
            <a:chOff x="8092998" y="3348430"/>
            <a:chExt cx="2070299" cy="495030"/>
          </a:xfrm>
        </p:grpSpPr>
        <p:sp>
          <p:nvSpPr>
            <p:cNvPr id="11" name="TextBox 10">
              <a:extLst>
                <a:ext uri="{FF2B5EF4-FFF2-40B4-BE49-F238E27FC236}">
                  <a16:creationId xmlns:a16="http://schemas.microsoft.com/office/drawing/2014/main" id="{BE3A3382-E017-4340-E39B-5B12CD4B9A90}"/>
                </a:ext>
              </a:extLst>
            </p:cNvPr>
            <p:cNvSpPr txBox="1"/>
            <p:nvPr/>
          </p:nvSpPr>
          <p:spPr>
            <a:xfrm>
              <a:off x="8172046" y="3348430"/>
              <a:ext cx="1991251" cy="276999"/>
            </a:xfrm>
            <a:prstGeom prst="rect">
              <a:avLst/>
            </a:prstGeom>
            <a:noFill/>
          </p:spPr>
          <p:txBody>
            <a:bodyPr wrap="none" rtlCol="0">
              <a:spAutoFit/>
            </a:bodyPr>
            <a:lstStyle/>
            <a:p>
              <a:r>
                <a:rPr lang="en-US" sz="1200" dirty="0">
                  <a:solidFill>
                    <a:schemeClr val="dk1"/>
                  </a:solidFill>
                  <a:latin typeface="+mj-lt"/>
                  <a:cs typeface="Arial" panose="020B0604020202020204" pitchFamily="34" charset="0"/>
                </a:rPr>
                <a:t>Mucosal (abdomen/larynx)</a:t>
              </a:r>
              <a:endParaRPr lang="en-US" sz="1200" baseline="30000" dirty="0">
                <a:solidFill>
                  <a:schemeClr val="dk1"/>
                </a:solidFill>
                <a:latin typeface="+mj-lt"/>
                <a:cs typeface="Arial" panose="020B0604020202020204" pitchFamily="34" charset="0"/>
              </a:endParaRPr>
            </a:p>
          </p:txBody>
        </p:sp>
        <p:sp>
          <p:nvSpPr>
            <p:cNvPr id="12" name="TextBox 11">
              <a:extLst>
                <a:ext uri="{FF2B5EF4-FFF2-40B4-BE49-F238E27FC236}">
                  <a16:creationId xmlns:a16="http://schemas.microsoft.com/office/drawing/2014/main" id="{F2793CD5-FE54-3404-EC01-FB55017A8F3F}"/>
                </a:ext>
              </a:extLst>
            </p:cNvPr>
            <p:cNvSpPr txBox="1"/>
            <p:nvPr/>
          </p:nvSpPr>
          <p:spPr>
            <a:xfrm>
              <a:off x="8172046" y="3566461"/>
              <a:ext cx="1931939" cy="276999"/>
            </a:xfrm>
            <a:prstGeom prst="rect">
              <a:avLst/>
            </a:prstGeom>
            <a:noFill/>
          </p:spPr>
          <p:txBody>
            <a:bodyPr wrap="none" rtlCol="0">
              <a:spAutoFit/>
            </a:bodyPr>
            <a:lstStyle/>
            <a:p>
              <a:r>
                <a:rPr lang="en-US" sz="1200" dirty="0">
                  <a:solidFill>
                    <a:schemeClr val="dk1"/>
                  </a:solidFill>
                  <a:latin typeface="+mj-lt"/>
                  <a:cs typeface="Arial" panose="020B0604020202020204" pitchFamily="34" charset="0"/>
                </a:rPr>
                <a:t>Subcutaneous (all others)</a:t>
              </a:r>
              <a:endParaRPr lang="en-US" sz="1200" baseline="30000" dirty="0">
                <a:solidFill>
                  <a:schemeClr val="dk1"/>
                </a:solidFill>
                <a:latin typeface="+mj-lt"/>
                <a:cs typeface="Arial" panose="020B0604020202020204" pitchFamily="34" charset="0"/>
              </a:endParaRPr>
            </a:p>
          </p:txBody>
        </p:sp>
        <p:sp>
          <p:nvSpPr>
            <p:cNvPr id="13" name="Rectangle 12">
              <a:extLst>
                <a:ext uri="{FF2B5EF4-FFF2-40B4-BE49-F238E27FC236}">
                  <a16:creationId xmlns:a16="http://schemas.microsoft.com/office/drawing/2014/main" id="{D80ACB85-1D54-EA83-295D-66E077031263}"/>
                </a:ext>
              </a:extLst>
            </p:cNvPr>
            <p:cNvSpPr/>
            <p:nvPr/>
          </p:nvSpPr>
          <p:spPr bwMode="auto">
            <a:xfrm>
              <a:off x="8092998" y="3425382"/>
              <a:ext cx="123094" cy="123094"/>
            </a:xfrm>
            <a:prstGeom prst="rect">
              <a:avLst/>
            </a:prstGeom>
            <a:solidFill>
              <a:srgbClr val="84A027"/>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dirty="0">
                <a:ln>
                  <a:noFill/>
                </a:ln>
                <a:solidFill>
                  <a:schemeClr val="tx2"/>
                </a:solidFill>
                <a:effectLst/>
                <a:latin typeface="+mn-lt"/>
                <a:ea typeface="ＭＳ Ｐゴシック" charset="0"/>
              </a:endParaRPr>
            </a:p>
          </p:txBody>
        </p:sp>
        <p:sp>
          <p:nvSpPr>
            <p:cNvPr id="14" name="Rectangle 13">
              <a:extLst>
                <a:ext uri="{FF2B5EF4-FFF2-40B4-BE49-F238E27FC236}">
                  <a16:creationId xmlns:a16="http://schemas.microsoft.com/office/drawing/2014/main" id="{EFD0E23C-6AC3-C594-ABE4-9C209C722C2F}"/>
                </a:ext>
              </a:extLst>
            </p:cNvPr>
            <p:cNvSpPr/>
            <p:nvPr/>
          </p:nvSpPr>
          <p:spPr bwMode="auto">
            <a:xfrm>
              <a:off x="8092998" y="3643413"/>
              <a:ext cx="123094" cy="123094"/>
            </a:xfrm>
            <a:prstGeom prst="rect">
              <a:avLst/>
            </a:prstGeom>
            <a:solidFill>
              <a:srgbClr val="0D4167"/>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dirty="0">
                <a:ln>
                  <a:noFill/>
                </a:ln>
                <a:solidFill>
                  <a:schemeClr val="tx2"/>
                </a:solidFill>
                <a:effectLst/>
                <a:latin typeface="+mn-lt"/>
                <a:ea typeface="ＭＳ Ｐゴシック" charset="0"/>
              </a:endParaRPr>
            </a:p>
          </p:txBody>
        </p:sp>
      </p:grpSp>
      <p:grpSp>
        <p:nvGrpSpPr>
          <p:cNvPr id="22" name="Group 21">
            <a:extLst>
              <a:ext uri="{FF2B5EF4-FFF2-40B4-BE49-F238E27FC236}">
                <a16:creationId xmlns:a16="http://schemas.microsoft.com/office/drawing/2014/main" id="{95A986A0-FA9F-2BCF-7BEA-AF8F41DDA3CF}"/>
              </a:ext>
            </a:extLst>
          </p:cNvPr>
          <p:cNvGrpSpPr/>
          <p:nvPr/>
        </p:nvGrpSpPr>
        <p:grpSpPr>
          <a:xfrm>
            <a:off x="8629496" y="5991371"/>
            <a:ext cx="1598575" cy="676024"/>
            <a:chOff x="8473496" y="5991371"/>
            <a:chExt cx="1598575" cy="676024"/>
          </a:xfrm>
        </p:grpSpPr>
        <p:sp>
          <p:nvSpPr>
            <p:cNvPr id="16" name="TextBox 15">
              <a:extLst>
                <a:ext uri="{FF2B5EF4-FFF2-40B4-BE49-F238E27FC236}">
                  <a16:creationId xmlns:a16="http://schemas.microsoft.com/office/drawing/2014/main" id="{9D7F911D-C5F0-72CD-1FF0-0333EFAC6099}"/>
                </a:ext>
              </a:extLst>
            </p:cNvPr>
            <p:cNvSpPr txBox="1"/>
            <p:nvPr/>
          </p:nvSpPr>
          <p:spPr>
            <a:xfrm>
              <a:off x="8547743" y="5991371"/>
              <a:ext cx="1524328" cy="276999"/>
            </a:xfrm>
            <a:prstGeom prst="rect">
              <a:avLst/>
            </a:prstGeom>
            <a:noFill/>
          </p:spPr>
          <p:txBody>
            <a:bodyPr wrap="none" rtlCol="0">
              <a:spAutoFit/>
            </a:bodyPr>
            <a:lstStyle/>
            <a:p>
              <a:r>
                <a:rPr lang="en-US" sz="1200" dirty="0">
                  <a:solidFill>
                    <a:schemeClr val="dk1"/>
                  </a:solidFill>
                  <a:latin typeface="+mj-lt"/>
                  <a:cs typeface="Arial" panose="020B0604020202020204" pitchFamily="34" charset="0"/>
                </a:rPr>
                <a:t>Severe/Very severe</a:t>
              </a:r>
            </a:p>
          </p:txBody>
        </p:sp>
        <p:sp>
          <p:nvSpPr>
            <p:cNvPr id="17" name="TextBox 16">
              <a:extLst>
                <a:ext uri="{FF2B5EF4-FFF2-40B4-BE49-F238E27FC236}">
                  <a16:creationId xmlns:a16="http://schemas.microsoft.com/office/drawing/2014/main" id="{D8438295-E885-312C-9910-09AD180D3923}"/>
                </a:ext>
              </a:extLst>
            </p:cNvPr>
            <p:cNvSpPr txBox="1"/>
            <p:nvPr/>
          </p:nvSpPr>
          <p:spPr>
            <a:xfrm>
              <a:off x="8547743" y="6190350"/>
              <a:ext cx="832279" cy="276999"/>
            </a:xfrm>
            <a:prstGeom prst="rect">
              <a:avLst/>
            </a:prstGeom>
            <a:noFill/>
          </p:spPr>
          <p:txBody>
            <a:bodyPr wrap="none" rtlCol="0">
              <a:spAutoFit/>
            </a:bodyPr>
            <a:lstStyle/>
            <a:p>
              <a:r>
                <a:rPr lang="en-US" sz="1200" dirty="0">
                  <a:solidFill>
                    <a:schemeClr val="dk1"/>
                  </a:solidFill>
                  <a:latin typeface="+mj-lt"/>
                  <a:cs typeface="Arial" panose="020B0604020202020204" pitchFamily="34" charset="0"/>
                </a:rPr>
                <a:t>Moderate</a:t>
              </a:r>
              <a:endParaRPr lang="en-US" sz="1200" baseline="30000" dirty="0">
                <a:solidFill>
                  <a:schemeClr val="dk1"/>
                </a:solidFill>
                <a:latin typeface="+mj-lt"/>
                <a:cs typeface="Arial" panose="020B0604020202020204" pitchFamily="34" charset="0"/>
              </a:endParaRPr>
            </a:p>
          </p:txBody>
        </p:sp>
        <p:sp>
          <p:nvSpPr>
            <p:cNvPr id="18" name="Rectangle 17">
              <a:extLst>
                <a:ext uri="{FF2B5EF4-FFF2-40B4-BE49-F238E27FC236}">
                  <a16:creationId xmlns:a16="http://schemas.microsoft.com/office/drawing/2014/main" id="{D05B8EBD-8BBE-3569-B96F-DF3DAEB6F061}"/>
                </a:ext>
              </a:extLst>
            </p:cNvPr>
            <p:cNvSpPr/>
            <p:nvPr/>
          </p:nvSpPr>
          <p:spPr bwMode="auto">
            <a:xfrm>
              <a:off x="8473496" y="6068323"/>
              <a:ext cx="123094" cy="123094"/>
            </a:xfrm>
            <a:prstGeom prst="rect">
              <a:avLst/>
            </a:prstGeom>
            <a:solidFill>
              <a:srgbClr val="84A027"/>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dirty="0">
                <a:ln>
                  <a:noFill/>
                </a:ln>
                <a:solidFill>
                  <a:schemeClr val="tx2"/>
                </a:solidFill>
                <a:effectLst/>
                <a:latin typeface="+mn-lt"/>
                <a:ea typeface="ＭＳ Ｐゴシック" charset="0"/>
              </a:endParaRPr>
            </a:p>
          </p:txBody>
        </p:sp>
        <p:sp>
          <p:nvSpPr>
            <p:cNvPr id="19" name="Rectangle 18">
              <a:extLst>
                <a:ext uri="{FF2B5EF4-FFF2-40B4-BE49-F238E27FC236}">
                  <a16:creationId xmlns:a16="http://schemas.microsoft.com/office/drawing/2014/main" id="{D269D4E9-0344-D25F-0A9A-C2D8D3F45913}"/>
                </a:ext>
              </a:extLst>
            </p:cNvPr>
            <p:cNvSpPr/>
            <p:nvPr/>
          </p:nvSpPr>
          <p:spPr bwMode="auto">
            <a:xfrm>
              <a:off x="8473496" y="6267302"/>
              <a:ext cx="123094" cy="123094"/>
            </a:xfrm>
            <a:prstGeom prst="rect">
              <a:avLst/>
            </a:prstGeom>
            <a:solidFill>
              <a:srgbClr val="0D4167"/>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dirty="0">
                <a:ln>
                  <a:noFill/>
                </a:ln>
                <a:solidFill>
                  <a:schemeClr val="tx2"/>
                </a:solidFill>
                <a:effectLst/>
                <a:latin typeface="+mn-lt"/>
                <a:ea typeface="ＭＳ Ｐゴシック" charset="0"/>
              </a:endParaRPr>
            </a:p>
          </p:txBody>
        </p:sp>
        <p:sp>
          <p:nvSpPr>
            <p:cNvPr id="20" name="TextBox 19">
              <a:extLst>
                <a:ext uri="{FF2B5EF4-FFF2-40B4-BE49-F238E27FC236}">
                  <a16:creationId xmlns:a16="http://schemas.microsoft.com/office/drawing/2014/main" id="{BC221D3A-BE2B-E5C3-FE72-3C70466F9BCA}"/>
                </a:ext>
              </a:extLst>
            </p:cNvPr>
            <p:cNvSpPr txBox="1"/>
            <p:nvPr/>
          </p:nvSpPr>
          <p:spPr>
            <a:xfrm>
              <a:off x="8547743" y="6390396"/>
              <a:ext cx="465192" cy="276999"/>
            </a:xfrm>
            <a:prstGeom prst="rect">
              <a:avLst/>
            </a:prstGeom>
            <a:noFill/>
          </p:spPr>
          <p:txBody>
            <a:bodyPr wrap="none" rtlCol="0">
              <a:spAutoFit/>
            </a:bodyPr>
            <a:lstStyle/>
            <a:p>
              <a:r>
                <a:rPr lang="en-US" sz="1200" dirty="0">
                  <a:solidFill>
                    <a:schemeClr val="dk1"/>
                  </a:solidFill>
                  <a:latin typeface="+mj-lt"/>
                  <a:cs typeface="Arial" panose="020B0604020202020204" pitchFamily="34" charset="0"/>
                </a:rPr>
                <a:t>Mild</a:t>
              </a:r>
              <a:endParaRPr lang="en-US" sz="1200" baseline="30000" dirty="0">
                <a:solidFill>
                  <a:schemeClr val="dk1"/>
                </a:solidFill>
                <a:latin typeface="+mj-lt"/>
                <a:cs typeface="Arial" panose="020B0604020202020204" pitchFamily="34" charset="0"/>
              </a:endParaRPr>
            </a:p>
          </p:txBody>
        </p:sp>
        <p:sp>
          <p:nvSpPr>
            <p:cNvPr id="21" name="Rectangle 20">
              <a:extLst>
                <a:ext uri="{FF2B5EF4-FFF2-40B4-BE49-F238E27FC236}">
                  <a16:creationId xmlns:a16="http://schemas.microsoft.com/office/drawing/2014/main" id="{71155B3B-1CE0-5AEC-FA25-E3F204BC508F}"/>
                </a:ext>
              </a:extLst>
            </p:cNvPr>
            <p:cNvSpPr/>
            <p:nvPr/>
          </p:nvSpPr>
          <p:spPr bwMode="auto">
            <a:xfrm>
              <a:off x="8473496" y="6467348"/>
              <a:ext cx="123094" cy="123094"/>
            </a:xfrm>
            <a:prstGeom prst="rect">
              <a:avLst/>
            </a:prstGeom>
            <a:solidFill>
              <a:schemeClr val="accent4"/>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dirty="0">
                <a:ln>
                  <a:noFill/>
                </a:ln>
                <a:solidFill>
                  <a:schemeClr val="tx2"/>
                </a:solidFill>
                <a:effectLst/>
                <a:latin typeface="+mn-lt"/>
                <a:ea typeface="ＭＳ Ｐゴシック" charset="0"/>
              </a:endParaRPr>
            </a:p>
          </p:txBody>
        </p:sp>
      </p:grpSp>
      <p:sp>
        <p:nvSpPr>
          <p:cNvPr id="23" name="Content Placeholder 2">
            <a:extLst>
              <a:ext uri="{FF2B5EF4-FFF2-40B4-BE49-F238E27FC236}">
                <a16:creationId xmlns:a16="http://schemas.microsoft.com/office/drawing/2014/main" id="{C7199D0B-22D5-9E9F-8603-260E4292977F}"/>
              </a:ext>
            </a:extLst>
          </p:cNvPr>
          <p:cNvSpPr>
            <a:spLocks noGrp="1"/>
          </p:cNvSpPr>
          <p:nvPr>
            <p:ph sz="quarter" idx="10"/>
          </p:nvPr>
        </p:nvSpPr>
        <p:spPr>
          <a:xfrm>
            <a:off x="243180" y="4429760"/>
            <a:ext cx="6974789" cy="1246293"/>
          </a:xfrm>
        </p:spPr>
        <p:txBody>
          <a:bodyPr/>
          <a:lstStyle/>
          <a:p>
            <a:r>
              <a:rPr lang="en-US" sz="1800" dirty="0"/>
              <a:t>Participants treated a median of 5 attacks with sebetralstat </a:t>
            </a:r>
            <a:br>
              <a:rPr lang="en-US" sz="1800" dirty="0"/>
            </a:br>
            <a:r>
              <a:rPr lang="en-US" sz="1800" dirty="0"/>
              <a:t>(IQR, 2 to 8; range, 1 to 37)</a:t>
            </a:r>
          </a:p>
          <a:p>
            <a:pPr lvl="1"/>
            <a:r>
              <a:rPr lang="en-US" sz="1800" dirty="0"/>
              <a:t>20 participants treated ≥9 attacks</a:t>
            </a:r>
          </a:p>
        </p:txBody>
      </p:sp>
      <p:sp>
        <p:nvSpPr>
          <p:cNvPr id="27" name="TextBox 26">
            <a:extLst>
              <a:ext uri="{FF2B5EF4-FFF2-40B4-BE49-F238E27FC236}">
                <a16:creationId xmlns:a16="http://schemas.microsoft.com/office/drawing/2014/main" id="{6EB49BFA-B450-AD25-04A0-C3FD9AC4B312}"/>
              </a:ext>
            </a:extLst>
          </p:cNvPr>
          <p:cNvSpPr txBox="1"/>
          <p:nvPr/>
        </p:nvSpPr>
        <p:spPr>
          <a:xfrm>
            <a:off x="7859872" y="4905487"/>
            <a:ext cx="870230" cy="461665"/>
          </a:xfrm>
          <a:prstGeom prst="rect">
            <a:avLst/>
          </a:prstGeom>
          <a:noFill/>
        </p:spPr>
        <p:txBody>
          <a:bodyPr wrap="square">
            <a:spAutoFit/>
          </a:bodyPr>
          <a:lstStyle/>
          <a:p>
            <a:pPr algn="ctr"/>
            <a:r>
              <a:rPr lang="en-US" sz="1200" b="1" dirty="0">
                <a:solidFill>
                  <a:schemeClr val="dk1"/>
                </a:solidFill>
                <a:latin typeface="+mj-lt"/>
                <a:cs typeface="Arial" panose="020B0604020202020204" pitchFamily="34" charset="0"/>
              </a:rPr>
              <a:t>All</a:t>
            </a:r>
          </a:p>
          <a:p>
            <a:pPr algn="ctr"/>
            <a:r>
              <a:rPr lang="en-US" sz="1200" b="1" dirty="0">
                <a:solidFill>
                  <a:schemeClr val="dk1"/>
                </a:solidFill>
                <a:latin typeface="+mj-lt"/>
                <a:cs typeface="Arial" panose="020B0604020202020204" pitchFamily="34" charset="0"/>
              </a:rPr>
              <a:t>attacks</a:t>
            </a:r>
          </a:p>
        </p:txBody>
      </p:sp>
      <p:sp>
        <p:nvSpPr>
          <p:cNvPr id="28" name="TextBox 27">
            <a:extLst>
              <a:ext uri="{FF2B5EF4-FFF2-40B4-BE49-F238E27FC236}">
                <a16:creationId xmlns:a16="http://schemas.microsoft.com/office/drawing/2014/main" id="{B5C991E9-CC2B-1DED-0CD7-F13EF9C43964}"/>
              </a:ext>
            </a:extLst>
          </p:cNvPr>
          <p:cNvSpPr txBox="1"/>
          <p:nvPr/>
        </p:nvSpPr>
        <p:spPr>
          <a:xfrm>
            <a:off x="10184102" y="4894887"/>
            <a:ext cx="1006588" cy="461665"/>
          </a:xfrm>
          <a:prstGeom prst="rect">
            <a:avLst/>
          </a:prstGeom>
          <a:noFill/>
        </p:spPr>
        <p:txBody>
          <a:bodyPr wrap="square">
            <a:spAutoFit/>
          </a:bodyPr>
          <a:lstStyle/>
          <a:p>
            <a:pPr algn="ctr"/>
            <a:r>
              <a:rPr lang="en-US" sz="1200" b="1" dirty="0">
                <a:solidFill>
                  <a:schemeClr val="dk1"/>
                </a:solidFill>
                <a:latin typeface="+mj-lt"/>
                <a:cs typeface="Arial" panose="020B0604020202020204" pitchFamily="34" charset="0"/>
              </a:rPr>
              <a:t>Laryngeal</a:t>
            </a:r>
          </a:p>
          <a:p>
            <a:pPr algn="ctr"/>
            <a:r>
              <a:rPr lang="en-US" sz="1200" b="1" dirty="0">
                <a:solidFill>
                  <a:schemeClr val="dk1"/>
                </a:solidFill>
                <a:latin typeface="+mj-lt"/>
                <a:cs typeface="Arial" panose="020B0604020202020204" pitchFamily="34" charset="0"/>
              </a:rPr>
              <a:t>attacks</a:t>
            </a:r>
          </a:p>
        </p:txBody>
      </p:sp>
    </p:spTree>
    <p:extLst>
      <p:ext uri="{BB962C8B-B14F-4D97-AF65-F5344CB8AC3E}">
        <p14:creationId xmlns:p14="http://schemas.microsoft.com/office/powerpoint/2010/main" val="2902589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B23F7-3346-8A98-2A8C-B41AB8D5B26C}"/>
              </a:ext>
            </a:extLst>
          </p:cNvPr>
          <p:cNvSpPr>
            <a:spLocks noGrp="1"/>
          </p:cNvSpPr>
          <p:nvPr>
            <p:ph type="title"/>
          </p:nvPr>
        </p:nvSpPr>
        <p:spPr/>
        <p:txBody>
          <a:bodyPr/>
          <a:lstStyle/>
          <a:p>
            <a:r>
              <a:rPr lang="en-US" dirty="0"/>
              <a:t>Time from Attack Recognition to Sebetralstat Administration</a:t>
            </a:r>
          </a:p>
        </p:txBody>
      </p:sp>
      <p:sp>
        <p:nvSpPr>
          <p:cNvPr id="4" name="Slide Number Placeholder 3">
            <a:extLst>
              <a:ext uri="{FF2B5EF4-FFF2-40B4-BE49-F238E27FC236}">
                <a16:creationId xmlns:a16="http://schemas.microsoft.com/office/drawing/2014/main" id="{7D9D2260-0D63-DDFC-A801-4D633CDD0942}"/>
              </a:ext>
            </a:extLst>
          </p:cNvPr>
          <p:cNvSpPr>
            <a:spLocks noGrp="1"/>
          </p:cNvSpPr>
          <p:nvPr>
            <p:ph type="sldNum" sz="quarter" idx="4"/>
          </p:nvPr>
        </p:nvSpPr>
        <p:spPr/>
        <p:txBody>
          <a:bodyPr/>
          <a:lstStyle/>
          <a:p>
            <a:fld id="{CA8081DE-3010-4FA2-AAF2-9639CD890589}" type="slidenum">
              <a:rPr lang="en-US" smtClean="0"/>
              <a:pPr/>
              <a:t>7</a:t>
            </a:fld>
            <a:endParaRPr lang="en-US" dirty="0"/>
          </a:p>
        </p:txBody>
      </p:sp>
      <p:sp>
        <p:nvSpPr>
          <p:cNvPr id="5" name="Footer Placeholder 4">
            <a:extLst>
              <a:ext uri="{FF2B5EF4-FFF2-40B4-BE49-F238E27FC236}">
                <a16:creationId xmlns:a16="http://schemas.microsoft.com/office/drawing/2014/main" id="{29BBEA77-BBB0-7118-AE59-BC7DEB935E70}"/>
              </a:ext>
            </a:extLst>
          </p:cNvPr>
          <p:cNvSpPr>
            <a:spLocks noGrp="1"/>
          </p:cNvSpPr>
          <p:nvPr>
            <p:ph type="ftr" sz="quarter" idx="3"/>
          </p:nvPr>
        </p:nvSpPr>
        <p:spPr/>
        <p:txBody>
          <a:bodyPr/>
          <a:lstStyle/>
          <a:p>
            <a:r>
              <a:rPr lang="en-US" sz="900" dirty="0"/>
              <a:t>IQR, interquartile range. Note: Data cutoff date of 31 January 2024.</a:t>
            </a:r>
          </a:p>
          <a:p>
            <a:r>
              <a:rPr lang="en-US" sz="900" baseline="30000" dirty="0"/>
              <a:t>1</a:t>
            </a:r>
            <a:r>
              <a:rPr lang="en-US" sz="900" dirty="0"/>
              <a:t>Riedl M et al. </a:t>
            </a:r>
            <a:r>
              <a:rPr lang="en-US" sz="900" i="1" dirty="0"/>
              <a:t>N Engl J Med</a:t>
            </a:r>
            <a:r>
              <a:rPr lang="en-US" sz="900" dirty="0"/>
              <a:t> 2024;391:32-43.</a:t>
            </a:r>
          </a:p>
        </p:txBody>
      </p:sp>
      <p:pic>
        <p:nvPicPr>
          <p:cNvPr id="6" name="Picture 5">
            <a:extLst>
              <a:ext uri="{FF2B5EF4-FFF2-40B4-BE49-F238E27FC236}">
                <a16:creationId xmlns:a16="http://schemas.microsoft.com/office/drawing/2014/main" id="{FCBE2560-53BD-8235-B587-1AEFB3673C5C}"/>
              </a:ext>
            </a:extLst>
          </p:cNvPr>
          <p:cNvPicPr>
            <a:picLocks noChangeAspect="1"/>
          </p:cNvPicPr>
          <p:nvPr/>
        </p:nvPicPr>
        <p:blipFill rotWithShape="1">
          <a:blip r:embed="rId3">
            <a:extLst>
              <a:ext uri="{28A0092B-C50C-407E-A947-70E740481C1C}">
                <a14:useLocalDpi xmlns:a14="http://schemas.microsoft.com/office/drawing/2010/main" val="0"/>
              </a:ext>
            </a:extLst>
          </a:blip>
          <a:srcRect l="2560" b="4418"/>
          <a:stretch/>
        </p:blipFill>
        <p:spPr>
          <a:xfrm>
            <a:off x="637953" y="1418501"/>
            <a:ext cx="6060558" cy="4373580"/>
          </a:xfrm>
          <a:prstGeom prst="rect">
            <a:avLst/>
          </a:prstGeom>
        </p:spPr>
      </p:pic>
      <p:sp>
        <p:nvSpPr>
          <p:cNvPr id="8" name="TextBox 7">
            <a:extLst>
              <a:ext uri="{FF2B5EF4-FFF2-40B4-BE49-F238E27FC236}">
                <a16:creationId xmlns:a16="http://schemas.microsoft.com/office/drawing/2014/main" id="{E7301F66-BDEF-2BD5-D306-FE902876D110}"/>
              </a:ext>
            </a:extLst>
          </p:cNvPr>
          <p:cNvSpPr txBox="1"/>
          <p:nvPr/>
        </p:nvSpPr>
        <p:spPr>
          <a:xfrm>
            <a:off x="3175696" y="5854460"/>
            <a:ext cx="1714958" cy="369332"/>
          </a:xfrm>
          <a:prstGeom prst="rect">
            <a:avLst/>
          </a:prstGeom>
          <a:noFill/>
        </p:spPr>
        <p:txBody>
          <a:bodyPr wrap="none" rtlCol="0">
            <a:spAutoFit/>
          </a:bodyPr>
          <a:lstStyle/>
          <a:p>
            <a:pPr algn="ctr"/>
            <a:r>
              <a:rPr lang="en-US" dirty="0">
                <a:latin typeface="+mn-lt"/>
              </a:rPr>
              <a:t>Time (minutes)</a:t>
            </a:r>
          </a:p>
        </p:txBody>
      </p:sp>
      <p:sp>
        <p:nvSpPr>
          <p:cNvPr id="9" name="TextBox 8">
            <a:extLst>
              <a:ext uri="{FF2B5EF4-FFF2-40B4-BE49-F238E27FC236}">
                <a16:creationId xmlns:a16="http://schemas.microsoft.com/office/drawing/2014/main" id="{2E692E7F-2BA4-E0A1-85E8-91DB6CC9C81F}"/>
              </a:ext>
            </a:extLst>
          </p:cNvPr>
          <p:cNvSpPr txBox="1"/>
          <p:nvPr/>
        </p:nvSpPr>
        <p:spPr>
          <a:xfrm rot="16200000">
            <a:off x="-1632768" y="3360777"/>
            <a:ext cx="4121706" cy="369332"/>
          </a:xfrm>
          <a:prstGeom prst="rect">
            <a:avLst/>
          </a:prstGeom>
          <a:noFill/>
        </p:spPr>
        <p:txBody>
          <a:bodyPr wrap="none" rtlCol="0">
            <a:spAutoFit/>
          </a:bodyPr>
          <a:lstStyle/>
          <a:p>
            <a:pPr algn="ctr"/>
            <a:r>
              <a:rPr lang="en-US" dirty="0">
                <a:latin typeface="+mn-lt"/>
              </a:rPr>
              <a:t>Number of sebetralstat-treated </a:t>
            </a:r>
            <a:r>
              <a:rPr lang="en-US" dirty="0"/>
              <a:t>a</a:t>
            </a:r>
            <a:r>
              <a:rPr lang="en-US" dirty="0">
                <a:latin typeface="+mn-lt"/>
              </a:rPr>
              <a:t>ttacks</a:t>
            </a:r>
          </a:p>
        </p:txBody>
      </p:sp>
      <p:sp>
        <p:nvSpPr>
          <p:cNvPr id="3" name="Content Placeholder 2">
            <a:extLst>
              <a:ext uri="{FF2B5EF4-FFF2-40B4-BE49-F238E27FC236}">
                <a16:creationId xmlns:a16="http://schemas.microsoft.com/office/drawing/2014/main" id="{30365FD8-E0FA-7337-5077-780A89D5C118}"/>
              </a:ext>
            </a:extLst>
          </p:cNvPr>
          <p:cNvSpPr>
            <a:spLocks noGrp="1"/>
          </p:cNvSpPr>
          <p:nvPr>
            <p:ph sz="quarter" idx="10"/>
          </p:nvPr>
        </p:nvSpPr>
        <p:spPr>
          <a:xfrm>
            <a:off x="1711843" y="1696051"/>
            <a:ext cx="10132418" cy="64076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indent="0" algn="ctr" eaLnBrk="0" hangingPunct="0">
              <a:spcBef>
                <a:spcPct val="0"/>
              </a:spcBef>
              <a:buClrTx/>
              <a:buNone/>
            </a:pPr>
            <a:r>
              <a:rPr lang="en-US" sz="2000" b="1" kern="1200" dirty="0">
                <a:solidFill>
                  <a:schemeClr val="bg1"/>
                </a:solidFill>
                <a:latin typeface="+mn-lt"/>
                <a:ea typeface="ＭＳ Ｐゴシック" charset="0"/>
                <a:cs typeface="+mn-cs"/>
              </a:rPr>
              <a:t>The median time from attack recognition to treatment was 9 minutes (IQR, 1 to 69)</a:t>
            </a:r>
          </a:p>
        </p:txBody>
      </p:sp>
      <p:sp>
        <p:nvSpPr>
          <p:cNvPr id="11" name="Content Placeholder 2">
            <a:extLst>
              <a:ext uri="{FF2B5EF4-FFF2-40B4-BE49-F238E27FC236}">
                <a16:creationId xmlns:a16="http://schemas.microsoft.com/office/drawing/2014/main" id="{8A79D471-9536-0373-E625-FCC2B2EEC666}"/>
              </a:ext>
            </a:extLst>
          </p:cNvPr>
          <p:cNvSpPr txBox="1">
            <a:spLocks/>
          </p:cNvSpPr>
          <p:nvPr/>
        </p:nvSpPr>
        <p:spPr>
          <a:xfrm>
            <a:off x="6797282" y="2786130"/>
            <a:ext cx="5026419" cy="3437662"/>
          </a:xfrm>
          <a:prstGeom prst="rect">
            <a:avLst/>
          </a:prstGeom>
          <a:noFill/>
          <a:ln w="9525">
            <a:noFill/>
            <a:miter lim="800000"/>
          </a:ln>
        </p:spPr>
        <p:txBody>
          <a:bodyPr vert="horz" wrap="square" lIns="0" tIns="45720" rIns="0" bIns="45720" numCol="1" anchor="t" anchorCtr="0" compatLnSpc="1">
            <a:prstTxWarp prst="textNoShape">
              <a:avLst/>
            </a:prstTxWarp>
          </a:bodyPr>
          <a:lstStyle>
            <a:lvl1pPr marL="311143" indent="-311143" algn="l" rtl="0" eaLnBrk="1" fontAlgn="base" hangingPunct="1">
              <a:lnSpc>
                <a:spcPct val="100000"/>
              </a:lnSpc>
              <a:spcBef>
                <a:spcPts val="1333"/>
              </a:spcBef>
              <a:spcAft>
                <a:spcPct val="0"/>
              </a:spcAft>
              <a:buClr>
                <a:schemeClr val="tx2"/>
              </a:buClr>
              <a:buSzTx/>
              <a:buChar char="•"/>
              <a:defRPr sz="2400" b="0">
                <a:solidFill>
                  <a:schemeClr val="tx1"/>
                </a:solidFill>
                <a:latin typeface="Arial" charset="0"/>
                <a:ea typeface="Arial" charset="0"/>
                <a:cs typeface="Arial" charset="0"/>
              </a:defRPr>
            </a:lvl1pPr>
            <a:lvl2pPr marL="609585" indent="-298443" algn="l" rtl="0" eaLnBrk="1" fontAlgn="base" hangingPunct="1">
              <a:lnSpc>
                <a:spcPct val="100000"/>
              </a:lnSpc>
              <a:spcBef>
                <a:spcPts val="1333"/>
              </a:spcBef>
              <a:spcAft>
                <a:spcPct val="0"/>
              </a:spcAft>
              <a:buClr>
                <a:schemeClr val="tx2"/>
              </a:buClr>
              <a:buSzTx/>
              <a:buFont typeface="Arial" panose="020B0604020202020204" pitchFamily="34" charset="0"/>
              <a:buChar char="‒"/>
              <a:defRPr sz="2133" b="0">
                <a:solidFill>
                  <a:schemeClr val="tx1"/>
                </a:solidFill>
                <a:latin typeface="Arial" charset="0"/>
                <a:ea typeface="Arial" charset="0"/>
                <a:cs typeface="Arial" charset="0"/>
              </a:defRPr>
            </a:lvl2pPr>
            <a:lvl3pPr marL="920728" indent="-311143" algn="l" rtl="0" eaLnBrk="1" fontAlgn="base" hangingPunct="1">
              <a:lnSpc>
                <a:spcPct val="100000"/>
              </a:lnSpc>
              <a:spcBef>
                <a:spcPts val="1333"/>
              </a:spcBef>
              <a:spcAft>
                <a:spcPct val="0"/>
              </a:spcAft>
              <a:buClr>
                <a:schemeClr val="tx2"/>
              </a:buClr>
              <a:buSzTx/>
              <a:buChar char="•"/>
              <a:defRPr sz="1867" b="0">
                <a:solidFill>
                  <a:schemeClr val="tx1"/>
                </a:solidFill>
                <a:latin typeface="Arial" charset="0"/>
                <a:ea typeface="Arial" charset="0"/>
                <a:cs typeface="Arial" charset="0"/>
              </a:defRPr>
            </a:lvl3pPr>
            <a:lvl4pPr marL="1219170" indent="-298443" algn="l" rtl="0" eaLnBrk="1" fontAlgn="base" hangingPunct="1">
              <a:lnSpc>
                <a:spcPct val="100000"/>
              </a:lnSpc>
              <a:spcBef>
                <a:spcPts val="1333"/>
              </a:spcBef>
              <a:spcAft>
                <a:spcPct val="0"/>
              </a:spcAft>
              <a:buClr>
                <a:schemeClr val="tx2"/>
              </a:buClr>
              <a:buSzTx/>
              <a:buFont typeface="Arial" panose="020B0604020202020204" pitchFamily="34" charset="0"/>
              <a:buChar char="‒"/>
              <a:defRPr sz="1867" b="0">
                <a:solidFill>
                  <a:schemeClr val="tx1"/>
                </a:solidFill>
                <a:latin typeface="Arial" charset="0"/>
                <a:ea typeface="Arial" charset="0"/>
                <a:cs typeface="Arial" charset="0"/>
              </a:defRPr>
            </a:lvl4pPr>
            <a:lvl5pPr marL="1530312" indent="-311143" algn="l" rtl="0" eaLnBrk="1" fontAlgn="base" hangingPunct="1">
              <a:lnSpc>
                <a:spcPct val="100000"/>
              </a:lnSpc>
              <a:spcBef>
                <a:spcPts val="1333"/>
              </a:spcBef>
              <a:spcAft>
                <a:spcPct val="0"/>
              </a:spcAft>
              <a:buClr>
                <a:schemeClr val="tx2"/>
              </a:buClr>
              <a:buSzTx/>
              <a:buChar char="•"/>
              <a:defRPr sz="1867" b="0">
                <a:solidFill>
                  <a:schemeClr val="tx1"/>
                </a:solidFill>
                <a:latin typeface="Arial" charset="0"/>
                <a:ea typeface="Arial" charset="0"/>
                <a:cs typeface="Arial" charset="0"/>
              </a:defRPr>
            </a:lvl5pPr>
            <a:lvl6pPr marL="3352716" indent="-304792" algn="l" rtl="0" eaLnBrk="1" fontAlgn="base" hangingPunct="1">
              <a:lnSpc>
                <a:spcPct val="80000"/>
              </a:lnSpc>
              <a:spcBef>
                <a:spcPts val="1333"/>
              </a:spcBef>
              <a:spcAft>
                <a:spcPct val="0"/>
              </a:spcAft>
              <a:buClr>
                <a:srgbClr val="4D4D4D"/>
              </a:buClr>
              <a:buSzTx/>
              <a:buChar char="•"/>
              <a:defRPr sz="2133" b="1">
                <a:solidFill>
                  <a:srgbClr val="4C4C4C"/>
                </a:solidFill>
                <a:latin typeface="+mn-lt"/>
                <a:ea typeface="Arial Unicode MS" charset="0"/>
                <a:cs typeface="+mn-cs"/>
              </a:defRPr>
            </a:lvl6pPr>
            <a:lvl7pPr marL="3962301" indent="-304792" algn="l" rtl="0" eaLnBrk="1" fontAlgn="base" hangingPunct="1">
              <a:lnSpc>
                <a:spcPct val="80000"/>
              </a:lnSpc>
              <a:spcBef>
                <a:spcPts val="1333"/>
              </a:spcBef>
              <a:spcAft>
                <a:spcPct val="0"/>
              </a:spcAft>
              <a:buClr>
                <a:srgbClr val="4D4D4D"/>
              </a:buClr>
              <a:buSzTx/>
              <a:buChar char="•"/>
              <a:defRPr sz="2133" b="1">
                <a:solidFill>
                  <a:srgbClr val="4C4C4C"/>
                </a:solidFill>
                <a:latin typeface="+mn-lt"/>
                <a:ea typeface="Arial Unicode MS" charset="0"/>
                <a:cs typeface="+mn-cs"/>
              </a:defRPr>
            </a:lvl7pPr>
            <a:lvl8pPr marL="4571886" indent="-304792" algn="l" rtl="0" eaLnBrk="1" fontAlgn="base" hangingPunct="1">
              <a:lnSpc>
                <a:spcPct val="80000"/>
              </a:lnSpc>
              <a:spcBef>
                <a:spcPts val="1333"/>
              </a:spcBef>
              <a:spcAft>
                <a:spcPct val="0"/>
              </a:spcAft>
              <a:buClr>
                <a:srgbClr val="4D4D4D"/>
              </a:buClr>
              <a:buSzTx/>
              <a:buChar char="•"/>
              <a:defRPr sz="2133" b="1">
                <a:solidFill>
                  <a:srgbClr val="4C4C4C"/>
                </a:solidFill>
                <a:latin typeface="+mn-lt"/>
                <a:ea typeface="Arial Unicode MS" charset="0"/>
                <a:cs typeface="+mn-cs"/>
              </a:defRPr>
            </a:lvl8pPr>
            <a:lvl9pPr marL="5181470" indent="-304792" algn="l" rtl="0" eaLnBrk="1" fontAlgn="base" hangingPunct="1">
              <a:lnSpc>
                <a:spcPct val="80000"/>
              </a:lnSpc>
              <a:spcBef>
                <a:spcPts val="1333"/>
              </a:spcBef>
              <a:spcAft>
                <a:spcPct val="0"/>
              </a:spcAft>
              <a:buClr>
                <a:srgbClr val="4D4D4D"/>
              </a:buClr>
              <a:buSzTx/>
              <a:buChar char="•"/>
              <a:defRPr sz="2133" b="1">
                <a:solidFill>
                  <a:srgbClr val="4C4C4C"/>
                </a:solidFill>
                <a:latin typeface="+mn-lt"/>
                <a:ea typeface="Arial Unicode MS" charset="0"/>
                <a:cs typeface="+mn-cs"/>
              </a:defRPr>
            </a:lvl9pPr>
          </a:lstStyle>
          <a:p>
            <a:r>
              <a:rPr lang="en-US" sz="2000" kern="1200" dirty="0">
                <a:latin typeface="+mn-lt"/>
                <a:ea typeface="+mn-ea"/>
                <a:cs typeface="+mn-cs"/>
              </a:rPr>
              <a:t>14 laryngeal attacks (2.2%) were treated with sebetralstat</a:t>
            </a:r>
          </a:p>
          <a:p>
            <a:pPr lvl="1"/>
            <a:r>
              <a:rPr lang="en-US" sz="1800" kern="0" dirty="0"/>
              <a:t>Median time from onset of attack to first administration of 8 minutes </a:t>
            </a:r>
            <a:br>
              <a:rPr lang="en-US" sz="1800" kern="0" dirty="0"/>
            </a:br>
            <a:r>
              <a:rPr lang="en-US" sz="1800" kern="0" dirty="0"/>
              <a:t>(IQR, 1 to 27)</a:t>
            </a:r>
          </a:p>
          <a:p>
            <a:endParaRPr lang="en-US" sz="2067" kern="0" dirty="0"/>
          </a:p>
          <a:p>
            <a:r>
              <a:rPr lang="en-US" sz="2067" kern="0" dirty="0"/>
              <a:t>In KONFIDENT,</a:t>
            </a:r>
            <a:r>
              <a:rPr lang="en-US" sz="2067" kern="0" baseline="30000" dirty="0"/>
              <a:t> </a:t>
            </a:r>
            <a:r>
              <a:rPr lang="en-US" sz="2067" kern="0" dirty="0"/>
              <a:t>the median time from attack recognition to treatment was </a:t>
            </a:r>
            <a:br>
              <a:rPr lang="en-US" sz="2067" kern="0" dirty="0"/>
            </a:br>
            <a:r>
              <a:rPr lang="en-US" sz="2067" kern="0" dirty="0"/>
              <a:t>41 minutes (IQR, 6 to 140)</a:t>
            </a:r>
            <a:r>
              <a:rPr lang="en-US" sz="2067" kern="0" baseline="30000" dirty="0"/>
              <a:t>1</a:t>
            </a:r>
          </a:p>
        </p:txBody>
      </p:sp>
    </p:spTree>
    <p:extLst>
      <p:ext uri="{BB962C8B-B14F-4D97-AF65-F5344CB8AC3E}">
        <p14:creationId xmlns:p14="http://schemas.microsoft.com/office/powerpoint/2010/main" val="3065632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6F880-2CA2-4976-12CC-23F1E0E2C1EF}"/>
              </a:ext>
            </a:extLst>
          </p:cNvPr>
          <p:cNvSpPr>
            <a:spLocks noGrp="1"/>
          </p:cNvSpPr>
          <p:nvPr>
            <p:ph type="title"/>
          </p:nvPr>
        </p:nvSpPr>
        <p:spPr>
          <a:xfrm>
            <a:off x="243419" y="245419"/>
            <a:ext cx="11431129" cy="904771"/>
          </a:xfrm>
        </p:spPr>
        <p:txBody>
          <a:bodyPr/>
          <a:lstStyle/>
          <a:p>
            <a:r>
              <a:rPr lang="en-US" dirty="0"/>
              <a:t>Interim Safety Results (640 Attacks Treated with Sebetralstat)</a:t>
            </a:r>
          </a:p>
        </p:txBody>
      </p:sp>
      <p:sp>
        <p:nvSpPr>
          <p:cNvPr id="6" name="Content Placeholder 5">
            <a:extLst>
              <a:ext uri="{FF2B5EF4-FFF2-40B4-BE49-F238E27FC236}">
                <a16:creationId xmlns:a16="http://schemas.microsoft.com/office/drawing/2014/main" id="{FC6D78AE-3829-D135-CB4C-28676F07869E}"/>
              </a:ext>
            </a:extLst>
          </p:cNvPr>
          <p:cNvSpPr>
            <a:spLocks noGrp="1"/>
          </p:cNvSpPr>
          <p:nvPr>
            <p:ph sz="quarter" idx="10"/>
          </p:nvPr>
        </p:nvSpPr>
        <p:spPr>
          <a:xfrm>
            <a:off x="7158182" y="1970681"/>
            <a:ext cx="4665519" cy="3536964"/>
          </a:xfrm>
        </p:spPr>
        <p:txBody>
          <a:bodyPr/>
          <a:lstStyle/>
          <a:p>
            <a:r>
              <a:rPr lang="en-US" sz="1800" b="1" dirty="0"/>
              <a:t>Severe treatment-related TEAE: </a:t>
            </a:r>
            <a:br>
              <a:rPr lang="en-US" sz="1800" b="1" dirty="0"/>
            </a:br>
            <a:r>
              <a:rPr lang="en-US" sz="1800" dirty="0"/>
              <a:t>one incident of grade 3 diarrhea that started 1 day prior to sebetralstat administration was assessed as unrelated by the investigator after the data cutoff (attack location: arms/ hands/legs/feet) </a:t>
            </a:r>
            <a:endParaRPr lang="en-US" sz="1800" baseline="30000" dirty="0"/>
          </a:p>
          <a:p>
            <a:r>
              <a:rPr lang="en-US" sz="1800" b="1" kern="1200" dirty="0">
                <a:latin typeface="Arial" panose="020B0604020202020204" pitchFamily="34" charset="0"/>
                <a:ea typeface="+mn-ea"/>
                <a:cs typeface="Arial" panose="020B0604020202020204" pitchFamily="34" charset="0"/>
              </a:rPr>
              <a:t>Treatment-related </a:t>
            </a:r>
            <a:r>
              <a:rPr lang="en-US" sz="1800" b="1" kern="1200" dirty="0">
                <a:solidFill>
                  <a:schemeClr val="tx1"/>
                </a:solidFill>
                <a:latin typeface="Arial" panose="020B0604020202020204" pitchFamily="34" charset="0"/>
                <a:ea typeface="+mn-ea"/>
                <a:cs typeface="Arial" panose="020B0604020202020204" pitchFamily="34" charset="0"/>
              </a:rPr>
              <a:t>TEAE leading to permanent discontinuation:</a:t>
            </a:r>
            <a:r>
              <a:rPr lang="en-US" sz="1800" b="0" kern="1200" dirty="0">
                <a:solidFill>
                  <a:schemeClr val="tx1"/>
                </a:solidFill>
                <a:latin typeface="Arial" panose="020B0604020202020204" pitchFamily="34" charset="0"/>
                <a:ea typeface="+mn-ea"/>
                <a:cs typeface="Arial" panose="020B0604020202020204" pitchFamily="34" charset="0"/>
              </a:rPr>
              <a:t> </a:t>
            </a:r>
            <a:br>
              <a:rPr lang="en-US" sz="1800" b="0" kern="1200" dirty="0">
                <a:solidFill>
                  <a:schemeClr val="tx1"/>
                </a:solidFill>
                <a:latin typeface="Arial" panose="020B0604020202020204" pitchFamily="34" charset="0"/>
                <a:ea typeface="+mn-ea"/>
                <a:cs typeface="Arial" panose="020B0604020202020204" pitchFamily="34" charset="0"/>
              </a:rPr>
            </a:br>
            <a:r>
              <a:rPr lang="en-US" sz="1800" dirty="0"/>
              <a:t>one incident of grade 2 skin burning sensation (arms/hands) and 1 incident of grade 2 nausea (abdominal)</a:t>
            </a:r>
          </a:p>
          <a:p>
            <a:endParaRPr lang="en-US" sz="1800" dirty="0"/>
          </a:p>
        </p:txBody>
      </p:sp>
      <p:sp>
        <p:nvSpPr>
          <p:cNvPr id="4" name="Slide Number Placeholder 3">
            <a:extLst>
              <a:ext uri="{FF2B5EF4-FFF2-40B4-BE49-F238E27FC236}">
                <a16:creationId xmlns:a16="http://schemas.microsoft.com/office/drawing/2014/main" id="{8ACED30E-6A33-3F2B-20B1-9358A998F3B2}"/>
              </a:ext>
            </a:extLst>
          </p:cNvPr>
          <p:cNvSpPr>
            <a:spLocks noGrp="1"/>
          </p:cNvSpPr>
          <p:nvPr>
            <p:ph type="sldNum" sz="quarter" idx="4"/>
          </p:nvPr>
        </p:nvSpPr>
        <p:spPr/>
        <p:txBody>
          <a:bodyPr/>
          <a:lstStyle/>
          <a:p>
            <a:fld id="{CA8081DE-3010-4FA2-AAF2-9639CD890589}" type="slidenum">
              <a:rPr lang="en-US" smtClean="0"/>
              <a:pPr/>
              <a:t>8</a:t>
            </a:fld>
            <a:endParaRPr lang="en-US" dirty="0"/>
          </a:p>
        </p:txBody>
      </p:sp>
      <p:sp>
        <p:nvSpPr>
          <p:cNvPr id="5" name="Footer Placeholder 4">
            <a:extLst>
              <a:ext uri="{FF2B5EF4-FFF2-40B4-BE49-F238E27FC236}">
                <a16:creationId xmlns:a16="http://schemas.microsoft.com/office/drawing/2014/main" id="{249CF9EB-6ABA-16B6-80C2-7F0330C1D10A}"/>
              </a:ext>
            </a:extLst>
          </p:cNvPr>
          <p:cNvSpPr>
            <a:spLocks noGrp="1"/>
          </p:cNvSpPr>
          <p:nvPr>
            <p:ph type="ftr" sz="quarter" idx="3"/>
          </p:nvPr>
        </p:nvSpPr>
        <p:spPr/>
        <p:txBody>
          <a:bodyPr/>
          <a:lstStyle/>
          <a:p>
            <a:r>
              <a:rPr lang="en-US" sz="900" dirty="0"/>
              <a:t>N, number of participants; TEAE, treatment-emergent adverse event.</a:t>
            </a:r>
          </a:p>
          <a:p>
            <a:r>
              <a:rPr lang="en-US" sz="900" dirty="0"/>
              <a:t>Note: Data cutoff date of 31 January 2024.</a:t>
            </a:r>
          </a:p>
        </p:txBody>
      </p:sp>
      <p:sp>
        <p:nvSpPr>
          <p:cNvPr id="3" name="Rectangle 2">
            <a:extLst>
              <a:ext uri="{FF2B5EF4-FFF2-40B4-BE49-F238E27FC236}">
                <a16:creationId xmlns:a16="http://schemas.microsoft.com/office/drawing/2014/main" id="{C5D48071-2DDA-6D46-A798-884FDB5E7025}"/>
              </a:ext>
            </a:extLst>
          </p:cNvPr>
          <p:cNvSpPr/>
          <p:nvPr/>
        </p:nvSpPr>
        <p:spPr bwMode="auto">
          <a:xfrm>
            <a:off x="243419" y="5577204"/>
            <a:ext cx="11431129" cy="548640"/>
          </a:xfrm>
          <a:prstGeom prst="rect">
            <a:avLst/>
          </a:prstGeom>
          <a:solidFill>
            <a:schemeClr val="accent3"/>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ＭＳ Ｐゴシック" charset="0"/>
              </a:rPr>
              <a:t>The safety profile of sebetralstat was consistent with that observed in the KONFIDENT trial</a:t>
            </a:r>
          </a:p>
        </p:txBody>
      </p:sp>
      <p:graphicFrame>
        <p:nvGraphicFramePr>
          <p:cNvPr id="9" name="Content Placeholder 5">
            <a:extLst>
              <a:ext uri="{FF2B5EF4-FFF2-40B4-BE49-F238E27FC236}">
                <a16:creationId xmlns:a16="http://schemas.microsoft.com/office/drawing/2014/main" id="{4C146E7F-C60B-DA96-7EF4-BFEBDE3364A5}"/>
              </a:ext>
            </a:extLst>
          </p:cNvPr>
          <p:cNvGraphicFramePr>
            <a:graphicFrameLocks/>
          </p:cNvGraphicFramePr>
          <p:nvPr>
            <p:extLst>
              <p:ext uri="{D42A27DB-BD31-4B8C-83A1-F6EECF244321}">
                <p14:modId xmlns:p14="http://schemas.microsoft.com/office/powerpoint/2010/main" val="1867548220"/>
              </p:ext>
            </p:extLst>
          </p:nvPr>
        </p:nvGraphicFramePr>
        <p:xfrm>
          <a:off x="243419" y="1480873"/>
          <a:ext cx="6678313" cy="3758111"/>
        </p:xfrm>
        <a:graphic>
          <a:graphicData uri="http://schemas.openxmlformats.org/drawingml/2006/table">
            <a:tbl>
              <a:tblPr firstRow="1" bandRow="1"/>
              <a:tblGrid>
                <a:gridCol w="4112675">
                  <a:extLst>
                    <a:ext uri="{9D8B030D-6E8A-4147-A177-3AD203B41FA5}">
                      <a16:colId xmlns:a16="http://schemas.microsoft.com/office/drawing/2014/main" val="2941656832"/>
                    </a:ext>
                  </a:extLst>
                </a:gridCol>
                <a:gridCol w="2565638">
                  <a:extLst>
                    <a:ext uri="{9D8B030D-6E8A-4147-A177-3AD203B41FA5}">
                      <a16:colId xmlns:a16="http://schemas.microsoft.com/office/drawing/2014/main" val="1645772027"/>
                    </a:ext>
                  </a:extLst>
                </a:gridCol>
              </a:tblGrid>
              <a:tr h="246888">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u="none" strike="noStrike" kern="1200" cap="none" spc="0" normalizeH="0" baseline="0" dirty="0">
                        <a:ln>
                          <a:noFill/>
                        </a:ln>
                        <a:solidFill>
                          <a:schemeClr val="accent6">
                            <a:lumMod val="50000"/>
                          </a:schemeClr>
                        </a:solidFill>
                        <a:effectLst/>
                        <a:uLnTx/>
                        <a:uFillTx/>
                        <a:latin typeface="Arial" panose="020B0604020202020204" pitchFamily="34" charset="0"/>
                        <a:cs typeface="Arial" panose="020B0604020202020204" pitchFamily="34" charset="0"/>
                      </a:endParaRPr>
                    </a:p>
                  </a:txBody>
                  <a:tcPr marL="100461" marR="100461" marT="39551"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5F5F5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dk1"/>
                          </a:solidFill>
                          <a:latin typeface="Arial" panose="020B0604020202020204"/>
                        </a:defRPr>
                      </a:lvl1pPr>
                      <a:lvl2pPr marL="457200" algn="l" defTabSz="914400" rtl="0" eaLnBrk="1" latinLnBrk="0" hangingPunct="1">
                        <a:defRPr sz="1800" b="1" kern="1200">
                          <a:solidFill>
                            <a:schemeClr val="dk1"/>
                          </a:solidFill>
                          <a:latin typeface="Arial" panose="020B0604020202020204"/>
                        </a:defRPr>
                      </a:lvl2pPr>
                      <a:lvl3pPr marL="914400" algn="l" defTabSz="914400" rtl="0" eaLnBrk="1" latinLnBrk="0" hangingPunct="1">
                        <a:defRPr sz="1800" b="1" kern="1200">
                          <a:solidFill>
                            <a:schemeClr val="dk1"/>
                          </a:solidFill>
                          <a:latin typeface="Arial" panose="020B0604020202020204"/>
                        </a:defRPr>
                      </a:lvl3pPr>
                      <a:lvl4pPr marL="1371600" algn="l" defTabSz="914400" rtl="0" eaLnBrk="1" latinLnBrk="0" hangingPunct="1">
                        <a:defRPr sz="1800" b="1" kern="1200">
                          <a:solidFill>
                            <a:schemeClr val="dk1"/>
                          </a:solidFill>
                          <a:latin typeface="Arial" panose="020B0604020202020204"/>
                        </a:defRPr>
                      </a:lvl4pPr>
                      <a:lvl5pPr marL="1828800" algn="l" defTabSz="914400" rtl="0" eaLnBrk="1" latinLnBrk="0" hangingPunct="1">
                        <a:defRPr sz="1800" b="1" kern="1200">
                          <a:solidFill>
                            <a:schemeClr val="dk1"/>
                          </a:solidFill>
                          <a:latin typeface="Arial" panose="020B0604020202020204"/>
                        </a:defRPr>
                      </a:lvl5pPr>
                      <a:lvl6pPr marL="2286000" algn="l" defTabSz="914400" rtl="0" eaLnBrk="1" latinLnBrk="0" hangingPunct="1">
                        <a:defRPr sz="1800" b="1" kern="1200">
                          <a:solidFill>
                            <a:schemeClr val="dk1"/>
                          </a:solidFill>
                          <a:latin typeface="Arial" panose="020B0604020202020204"/>
                        </a:defRPr>
                      </a:lvl6pPr>
                      <a:lvl7pPr marL="2743200" algn="l" defTabSz="914400" rtl="0" eaLnBrk="1" latinLnBrk="0" hangingPunct="1">
                        <a:defRPr sz="1800" b="1" kern="1200">
                          <a:solidFill>
                            <a:schemeClr val="dk1"/>
                          </a:solidFill>
                          <a:latin typeface="Arial" panose="020B0604020202020204"/>
                        </a:defRPr>
                      </a:lvl7pPr>
                      <a:lvl8pPr marL="3200400" algn="l" defTabSz="914400" rtl="0" eaLnBrk="1" latinLnBrk="0" hangingPunct="1">
                        <a:defRPr sz="1800" b="1" kern="1200">
                          <a:solidFill>
                            <a:schemeClr val="dk1"/>
                          </a:solidFill>
                          <a:latin typeface="Arial" panose="020B0604020202020204"/>
                        </a:defRPr>
                      </a:lvl8pPr>
                      <a:lvl9pPr marL="3657600" algn="l" defTabSz="914400" rtl="0" eaLnBrk="1" latinLnBrk="0" hangingPunct="1">
                        <a:defRPr sz="1800" b="1" kern="1200">
                          <a:solidFill>
                            <a:schemeClr val="dk1"/>
                          </a:solidFill>
                          <a:latin typeface="Arial" panose="020B0604020202020204"/>
                        </a:defRPr>
                      </a:lvl9pPr>
                    </a:lstStyle>
                    <a:p>
                      <a:pPr algn="ctr">
                        <a:lnSpc>
                          <a:spcPct val="100000"/>
                        </a:lnSpc>
                      </a:pPr>
                      <a:r>
                        <a:rPr lang="en-US" sz="1400" b="1" kern="1200" dirty="0">
                          <a:solidFill>
                            <a:schemeClr val="bg1"/>
                          </a:solidFill>
                          <a:latin typeface="Arial" panose="020B0604020202020204" pitchFamily="34" charset="0"/>
                          <a:ea typeface="+mn-ea"/>
                          <a:cs typeface="Arial" panose="020B0604020202020204" pitchFamily="34" charset="0"/>
                        </a:rPr>
                        <a:t>All participants</a:t>
                      </a:r>
                    </a:p>
                    <a:p>
                      <a:pPr algn="ctr">
                        <a:lnSpc>
                          <a:spcPct val="100000"/>
                        </a:lnSpc>
                      </a:pPr>
                      <a:r>
                        <a:rPr lang="en-US" sz="1400" b="1" kern="1200" dirty="0">
                          <a:solidFill>
                            <a:schemeClr val="bg1"/>
                          </a:solidFill>
                          <a:latin typeface="Arial" panose="020B0604020202020204" pitchFamily="34" charset="0"/>
                          <a:ea typeface="+mn-ea"/>
                          <a:cs typeface="Arial" panose="020B0604020202020204" pitchFamily="34" charset="0"/>
                        </a:rPr>
                        <a:t>N=84</a:t>
                      </a:r>
                    </a:p>
                  </a:txBody>
                  <a:tcPr marL="100461" marR="100461" marT="39551" marB="0">
                    <a:lnL>
                      <a:noFill/>
                    </a:lnL>
                    <a:lnR w="9525" cap="flat" cmpd="sng" algn="ctr">
                      <a:noFill/>
                      <a:prstDash val="solid"/>
                    </a:lnR>
                    <a:lnT w="9525" cap="flat" cmpd="sng" algn="ctr">
                      <a:solidFill>
                        <a:srgbClr val="D9D7D9">
                          <a:shade val="95000"/>
                          <a:satMod val="105000"/>
                        </a:srgbClr>
                      </a:solidFill>
                      <a:prstDash val="solid"/>
                    </a:lnT>
                    <a:lnB w="12700" cap="flat" cmpd="sng" algn="ctr">
                      <a:solidFill>
                        <a:srgbClr val="5F5F5F">
                          <a:lumMod val="50000"/>
                        </a:srgbClr>
                      </a:solidFill>
                      <a:prstDash val="solid"/>
                      <a:round/>
                      <a:headEnd type="none" w="med" len="med"/>
                      <a:tailEnd type="none" w="med" len="med"/>
                    </a:lnB>
                    <a:lnTlToBr w="12700" cmpd="sng">
                      <a:noFill/>
                      <a:prstDash val="solid"/>
                    </a:lnTlToBr>
                    <a:lnBlToTr w="12700" cmpd="sng">
                      <a:noFill/>
                      <a:prstDash val="solid"/>
                    </a:lnBlToTr>
                    <a:solidFill>
                      <a:srgbClr val="84A027"/>
                    </a:solidFill>
                  </a:tcPr>
                </a:tc>
                <a:extLst>
                  <a:ext uri="{0D108BD9-81ED-4DB2-BD59-A6C34878D82A}">
                    <a16:rowId xmlns:a16="http://schemas.microsoft.com/office/drawing/2014/main" val="2033460663"/>
                  </a:ext>
                </a:extLst>
              </a:tr>
              <a:tr h="365760">
                <a:tc>
                  <a:txBody>
                    <a:bodyPr/>
                    <a:lstStyle/>
                    <a:p>
                      <a:pPr marL="0" lvl="0" indent="-434960">
                        <a:lnSpc>
                          <a:spcPct val="100000"/>
                        </a:lnSpc>
                      </a:pPr>
                      <a:r>
                        <a:rPr lang="en-US" sz="1400" b="0" kern="1200" dirty="0">
                          <a:solidFill>
                            <a:schemeClr val="tx1"/>
                          </a:solidFill>
                          <a:latin typeface="Arial" panose="020B0604020202020204" pitchFamily="34" charset="0"/>
                          <a:ea typeface="+mn-ea"/>
                          <a:cs typeface="Arial" panose="020B0604020202020204" pitchFamily="34" charset="0"/>
                        </a:rPr>
                        <a:t>Any TEAE</a:t>
                      </a:r>
                    </a:p>
                  </a:txBody>
                  <a:tcPr marL="100461" marR="100461" marT="39551" marB="0" anchor="ctr">
                    <a:lnL w="12700" cap="flat" cmpd="sng" algn="ctr">
                      <a:noFill/>
                      <a:prstDash val="solid"/>
                      <a:round/>
                      <a:headEnd type="none" w="med" len="med"/>
                      <a:tailEnd type="none" w="med" len="med"/>
                    </a:lnL>
                    <a:lnR>
                      <a:noFill/>
                    </a:lnR>
                    <a:lnT w="12700" cap="flat" cmpd="sng" algn="ctr">
                      <a:solidFill>
                        <a:srgbClr val="5F5F5F"/>
                      </a:solidFill>
                      <a:prstDash val="solid"/>
                      <a:round/>
                      <a:headEnd type="none" w="med" len="med"/>
                      <a:tailEnd type="none" w="med" len="med"/>
                    </a:lnT>
                    <a:lnB w="12700"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US" sz="1400" b="0" kern="1200" dirty="0">
                          <a:solidFill>
                            <a:schemeClr val="tx1"/>
                          </a:solidFill>
                          <a:latin typeface="Arial" panose="020B0604020202020204" pitchFamily="34" charset="0"/>
                          <a:ea typeface="+mn-ea"/>
                          <a:cs typeface="Arial" panose="020B0604020202020204" pitchFamily="34" charset="0"/>
                        </a:rPr>
                        <a:t>47 (56.0)</a:t>
                      </a:r>
                    </a:p>
                  </a:txBody>
                  <a:tcPr marL="100461" marR="100461" marT="50230" marB="50230" anchor="ctr">
                    <a:lnL>
                      <a:noFill/>
                    </a:lnL>
                    <a:lnR w="12700" cap="flat" cmpd="sng" algn="ctr">
                      <a:noFill/>
                      <a:prstDash val="solid"/>
                      <a:round/>
                      <a:headEnd type="none" w="med" len="med"/>
                      <a:tailEnd type="none" w="med" len="med"/>
                    </a:lnR>
                    <a:lnT w="12700" cap="flat" cmpd="sng" algn="ctr">
                      <a:solidFill>
                        <a:srgbClr val="5F5F5F">
                          <a:lumMod val="50000"/>
                        </a:srgbClr>
                      </a:solidFill>
                      <a:prstDash val="solid"/>
                      <a:round/>
                      <a:headEnd type="none" w="med" len="med"/>
                      <a:tailEnd type="none" w="med" len="med"/>
                    </a:lnT>
                    <a:lnB w="12700"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8656182"/>
                  </a:ext>
                </a:extLst>
              </a:tr>
              <a:tr h="365760">
                <a:tc>
                  <a:txBody>
                    <a:bodyPr/>
                    <a:lstStyle/>
                    <a:p>
                      <a:pPr marL="174625" lvl="1" indent="0">
                        <a:lnSpc>
                          <a:spcPct val="100000"/>
                        </a:lnSpc>
                      </a:pPr>
                      <a:r>
                        <a:rPr lang="en-US" sz="1400" b="1" kern="1200" dirty="0">
                          <a:solidFill>
                            <a:schemeClr val="tx1"/>
                          </a:solidFill>
                          <a:latin typeface="Arial" panose="020B0604020202020204" pitchFamily="34" charset="0"/>
                          <a:ea typeface="+mn-ea"/>
                          <a:cs typeface="Arial" panose="020B0604020202020204" pitchFamily="34" charset="0"/>
                        </a:rPr>
                        <a:t>Treatment-related</a:t>
                      </a:r>
                    </a:p>
                  </a:txBody>
                  <a:tcPr marL="100461" marR="100461" marT="39551" marB="0" anchor="ctr">
                    <a:lnL w="12700" cap="flat" cmpd="sng" algn="ctr">
                      <a:noFill/>
                      <a:prstDash val="solid"/>
                      <a:round/>
                      <a:headEnd type="none" w="med" len="med"/>
                      <a:tailEnd type="none" w="med" len="med"/>
                    </a:lnL>
                    <a:lnR>
                      <a:noFill/>
                    </a:lnR>
                    <a:lnT w="12700" cap="flat" cmpd="sng" algn="ctr">
                      <a:solidFill>
                        <a:srgbClr val="D1D1D1"/>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US" sz="1400" b="1" kern="1200" dirty="0">
                          <a:solidFill>
                            <a:schemeClr val="tx1"/>
                          </a:solidFill>
                          <a:latin typeface="Arial" panose="020B0604020202020204" pitchFamily="34" charset="0"/>
                          <a:ea typeface="+mn-ea"/>
                          <a:cs typeface="Arial" panose="020B0604020202020204" pitchFamily="34" charset="0"/>
                        </a:rPr>
                        <a:t>8 (9.5)</a:t>
                      </a:r>
                    </a:p>
                  </a:txBody>
                  <a:tcPr marL="100461" marR="100461" marT="50230" marB="50230" anchor="ctr">
                    <a:lnL>
                      <a:noFill/>
                    </a:lnL>
                    <a:lnR w="12700" cap="flat" cmpd="sng" algn="ctr">
                      <a:no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2304659"/>
                  </a:ext>
                </a:extLst>
              </a:tr>
              <a:tr h="365760">
                <a:tc>
                  <a:txBody>
                    <a:bodyPr/>
                    <a:lstStyle/>
                    <a:p>
                      <a:pPr marL="0" lvl="0" indent="-434960">
                        <a:lnSpc>
                          <a:spcPct val="100000"/>
                        </a:lnSpc>
                      </a:pPr>
                      <a:r>
                        <a:rPr lang="en-US" sz="1400" b="0" kern="1200" dirty="0">
                          <a:solidFill>
                            <a:schemeClr val="tx1"/>
                          </a:solidFill>
                          <a:latin typeface="Arial" panose="020B0604020202020204" pitchFamily="34" charset="0"/>
                          <a:ea typeface="+mn-ea"/>
                          <a:cs typeface="Arial" panose="020B0604020202020204" pitchFamily="34" charset="0"/>
                        </a:rPr>
                        <a:t>Serious TEAE</a:t>
                      </a:r>
                      <a:endParaRPr lang="en-US" sz="1400" b="0" kern="1200" baseline="30000" dirty="0">
                        <a:solidFill>
                          <a:schemeClr val="tx1"/>
                        </a:solidFill>
                        <a:latin typeface="Arial" panose="020B0604020202020204" pitchFamily="34" charset="0"/>
                        <a:ea typeface="+mn-ea"/>
                        <a:cs typeface="Arial" panose="020B0604020202020204" pitchFamily="34" charset="0"/>
                      </a:endParaRPr>
                    </a:p>
                  </a:txBody>
                  <a:tcPr marL="100461" marR="100461" marT="39551" marB="0" anchor="ctr">
                    <a:lnL w="12700" cap="flat" cmpd="sng" algn="ctr">
                      <a:noFill/>
                      <a:prstDash val="solid"/>
                      <a:round/>
                      <a:headEnd type="none" w="med" len="med"/>
                      <a:tailEnd type="none" w="med" len="med"/>
                    </a:lnL>
                    <a:lnR>
                      <a:noFill/>
                    </a:lnR>
                    <a:lnT w="12700" cap="flat" cmpd="sng" algn="ctr">
                      <a:solidFill>
                        <a:srgbClr val="5F5F5F"/>
                      </a:solidFill>
                      <a:prstDash val="solid"/>
                      <a:round/>
                      <a:headEnd type="none" w="med" len="med"/>
                      <a:tailEnd type="none" w="med" len="med"/>
                    </a:lnT>
                    <a:lnB w="12700"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US" sz="1400" b="0" kern="1200" dirty="0">
                          <a:solidFill>
                            <a:schemeClr val="tx1"/>
                          </a:solidFill>
                          <a:latin typeface="Arial" panose="020B0604020202020204" pitchFamily="34" charset="0"/>
                          <a:ea typeface="+mn-ea"/>
                          <a:cs typeface="Arial" panose="020B0604020202020204" pitchFamily="34" charset="0"/>
                        </a:rPr>
                        <a:t>3 (3.6)</a:t>
                      </a:r>
                    </a:p>
                  </a:txBody>
                  <a:tcPr marL="100461" marR="100461" marT="50230" marB="50230" anchor="ctr">
                    <a:lnL>
                      <a:noFill/>
                    </a:lnL>
                    <a:lnR w="12700" cap="flat" cmpd="sng" algn="ctr">
                      <a:no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58804294"/>
                  </a:ext>
                </a:extLst>
              </a:tr>
              <a:tr h="365760">
                <a:tc>
                  <a:txBody>
                    <a:bodyPr/>
                    <a:lstStyle/>
                    <a:p>
                      <a:pPr marL="174625" lvl="1" indent="0">
                        <a:lnSpc>
                          <a:spcPct val="100000"/>
                        </a:lnSpc>
                      </a:pPr>
                      <a:r>
                        <a:rPr lang="en-US" sz="1400" b="1" kern="1200" dirty="0">
                          <a:solidFill>
                            <a:schemeClr val="tx1"/>
                          </a:solidFill>
                          <a:latin typeface="Arial" panose="020B0604020202020204" pitchFamily="34" charset="0"/>
                          <a:ea typeface="+mn-ea"/>
                          <a:cs typeface="Arial" panose="020B0604020202020204" pitchFamily="34" charset="0"/>
                        </a:rPr>
                        <a:t>Treatment-related</a:t>
                      </a:r>
                    </a:p>
                  </a:txBody>
                  <a:tcPr marL="100461" marR="100461" marT="39551" marB="0" anchor="ctr">
                    <a:lnL w="12700" cap="flat" cmpd="sng" algn="ctr">
                      <a:noFill/>
                      <a:prstDash val="solid"/>
                      <a:round/>
                      <a:headEnd type="none" w="med" len="med"/>
                      <a:tailEnd type="none" w="med" len="med"/>
                    </a:lnL>
                    <a:lnR>
                      <a:noFill/>
                    </a:lnR>
                    <a:lnT w="12700" cap="flat" cmpd="sng" algn="ctr">
                      <a:solidFill>
                        <a:srgbClr val="D1D1D1"/>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US" sz="1400" b="1" kern="1200" dirty="0">
                          <a:solidFill>
                            <a:schemeClr val="tx1"/>
                          </a:solidFill>
                          <a:latin typeface="Arial" panose="020B0604020202020204" pitchFamily="34" charset="0"/>
                          <a:ea typeface="+mn-ea"/>
                          <a:cs typeface="Arial" panose="020B0604020202020204" pitchFamily="34" charset="0"/>
                        </a:rPr>
                        <a:t>0</a:t>
                      </a:r>
                    </a:p>
                  </a:txBody>
                  <a:tcPr marL="100461" marR="100461" marT="50230" marB="50230" anchor="ctr">
                    <a:lnL>
                      <a:noFill/>
                    </a:lnL>
                    <a:lnR w="12700" cap="flat" cmpd="sng" algn="ctr">
                      <a:no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5977018"/>
                  </a:ext>
                </a:extLst>
              </a:tr>
              <a:tr h="365760">
                <a:tc>
                  <a:txBody>
                    <a:bodyPr/>
                    <a:lstStyle/>
                    <a:p>
                      <a:pPr marL="0" lvl="0" indent="-434960">
                        <a:lnSpc>
                          <a:spcPct val="100000"/>
                        </a:lnSpc>
                      </a:pPr>
                      <a:r>
                        <a:rPr lang="en-US" sz="1400" b="0" kern="1200" dirty="0">
                          <a:solidFill>
                            <a:schemeClr val="tx1"/>
                          </a:solidFill>
                          <a:latin typeface="Arial" panose="020B0604020202020204" pitchFamily="34" charset="0"/>
                          <a:ea typeface="+mn-ea"/>
                          <a:cs typeface="Arial" panose="020B0604020202020204" pitchFamily="34" charset="0"/>
                        </a:rPr>
                        <a:t>Severe TEAE</a:t>
                      </a:r>
                      <a:endParaRPr lang="en-US" sz="1400" b="0" kern="1200" baseline="30000" dirty="0">
                        <a:solidFill>
                          <a:schemeClr val="tx1"/>
                        </a:solidFill>
                        <a:latin typeface="Arial" panose="020B0604020202020204" pitchFamily="34" charset="0"/>
                        <a:ea typeface="+mn-ea"/>
                        <a:cs typeface="Arial" panose="020B0604020202020204" pitchFamily="34" charset="0"/>
                      </a:endParaRPr>
                    </a:p>
                  </a:txBody>
                  <a:tcPr marL="100461" marR="100461" marT="39551" marB="0" anchor="ctr">
                    <a:lnL w="12700" cap="flat" cmpd="sng" algn="ctr">
                      <a:noFill/>
                      <a:prstDash val="solid"/>
                      <a:round/>
                      <a:headEnd type="none" w="med" len="med"/>
                      <a:tailEnd type="none" w="med" len="med"/>
                    </a:lnL>
                    <a:lnR>
                      <a:noFill/>
                    </a:lnR>
                    <a:lnT w="12700" cap="flat" cmpd="sng" algn="ctr">
                      <a:solidFill>
                        <a:srgbClr val="5F5F5F"/>
                      </a:solidFill>
                      <a:prstDash val="solid"/>
                      <a:round/>
                      <a:headEnd type="none" w="med" len="med"/>
                      <a:tailEnd type="none" w="med" len="med"/>
                    </a:lnT>
                    <a:lnB w="12700"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US" sz="1400" b="0" kern="1200" dirty="0">
                          <a:solidFill>
                            <a:schemeClr val="tx1"/>
                          </a:solidFill>
                          <a:latin typeface="Arial" panose="020B0604020202020204" pitchFamily="34" charset="0"/>
                          <a:ea typeface="+mn-ea"/>
                          <a:cs typeface="Arial" panose="020B0604020202020204" pitchFamily="34" charset="0"/>
                        </a:rPr>
                        <a:t>5 (6.0)</a:t>
                      </a:r>
                    </a:p>
                  </a:txBody>
                  <a:tcPr marL="100461" marR="100461" marT="50230" marB="50230" anchor="ctr">
                    <a:lnL>
                      <a:noFill/>
                    </a:lnL>
                    <a:lnR w="12700" cap="flat" cmpd="sng" algn="ctr">
                      <a:no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1081602"/>
                  </a:ext>
                </a:extLst>
              </a:tr>
              <a:tr h="365760">
                <a:tc>
                  <a:txBody>
                    <a:bodyPr/>
                    <a:lstStyle/>
                    <a:p>
                      <a:pPr marL="174625" lvl="1" indent="0">
                        <a:lnSpc>
                          <a:spcPct val="100000"/>
                        </a:lnSpc>
                      </a:pPr>
                      <a:r>
                        <a:rPr lang="en-US" sz="1400" b="1" kern="1200" dirty="0">
                          <a:solidFill>
                            <a:schemeClr val="tx1"/>
                          </a:solidFill>
                          <a:latin typeface="Arial" panose="020B0604020202020204" pitchFamily="34" charset="0"/>
                          <a:ea typeface="+mn-ea"/>
                          <a:cs typeface="Arial" panose="020B0604020202020204" pitchFamily="34" charset="0"/>
                        </a:rPr>
                        <a:t>Treatment-related</a:t>
                      </a:r>
                      <a:endParaRPr lang="en-US" sz="1400" b="1" kern="1200" baseline="30000" dirty="0">
                        <a:solidFill>
                          <a:schemeClr val="tx1"/>
                        </a:solidFill>
                        <a:latin typeface="Arial" panose="020B0604020202020204" pitchFamily="34" charset="0"/>
                        <a:ea typeface="+mn-ea"/>
                        <a:cs typeface="Arial" panose="020B0604020202020204" pitchFamily="34" charset="0"/>
                      </a:endParaRPr>
                    </a:p>
                  </a:txBody>
                  <a:tcPr marL="100461" marR="100461" marT="39551" marB="0" anchor="ctr">
                    <a:lnL w="12700" cap="flat" cmpd="sng" algn="ctr">
                      <a:noFill/>
                      <a:prstDash val="solid"/>
                      <a:round/>
                      <a:headEnd type="none" w="med" len="med"/>
                      <a:tailEnd type="none" w="med" len="med"/>
                    </a:lnL>
                    <a:lnR>
                      <a:noFill/>
                    </a:lnR>
                    <a:lnT w="12700" cap="flat" cmpd="sng" algn="ctr">
                      <a:solidFill>
                        <a:srgbClr val="D1D1D1"/>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US" sz="1400" b="1" kern="1200" dirty="0">
                          <a:solidFill>
                            <a:schemeClr val="tx1"/>
                          </a:solidFill>
                          <a:latin typeface="Arial" panose="020B0604020202020204" pitchFamily="34" charset="0"/>
                          <a:ea typeface="+mn-ea"/>
                          <a:cs typeface="Arial" panose="020B0604020202020204" pitchFamily="34" charset="0"/>
                        </a:rPr>
                        <a:t>1 (1.2)</a:t>
                      </a:r>
                    </a:p>
                  </a:txBody>
                  <a:tcPr marL="100461" marR="100461" marT="50230" marB="50230" anchor="ctr">
                    <a:lnL>
                      <a:noFill/>
                    </a:lnL>
                    <a:lnR w="12700" cap="flat" cmpd="sng" algn="ctr">
                      <a:no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9806403"/>
                  </a:ext>
                </a:extLst>
              </a:tr>
              <a:tr h="365760">
                <a:tc>
                  <a:txBody>
                    <a:bodyPr/>
                    <a:lstStyle/>
                    <a:p>
                      <a:pPr marL="0" lvl="0" indent="-434960">
                        <a:lnSpc>
                          <a:spcPct val="100000"/>
                        </a:lnSpc>
                      </a:pPr>
                      <a:r>
                        <a:rPr lang="en-US" sz="1400" b="0" kern="1200" dirty="0">
                          <a:solidFill>
                            <a:schemeClr val="tx1"/>
                          </a:solidFill>
                          <a:latin typeface="Arial" panose="020B0604020202020204" pitchFamily="34" charset="0"/>
                          <a:ea typeface="+mn-ea"/>
                          <a:cs typeface="Arial" panose="020B0604020202020204" pitchFamily="34" charset="0"/>
                        </a:rPr>
                        <a:t>Any TEAE leading to permanent discontinuation</a:t>
                      </a:r>
                    </a:p>
                  </a:txBody>
                  <a:tcPr marL="100461" marR="100461" marT="39551" marB="0" anchor="ctr">
                    <a:lnL w="12700" cap="flat" cmpd="sng" algn="ctr">
                      <a:noFill/>
                      <a:prstDash val="solid"/>
                      <a:round/>
                      <a:headEnd type="none" w="med" len="med"/>
                      <a:tailEnd type="none" w="med" len="med"/>
                    </a:lnL>
                    <a:lnR>
                      <a:noFill/>
                    </a:lnR>
                    <a:lnT w="12700" cap="flat" cmpd="sng" algn="ctr">
                      <a:solidFill>
                        <a:srgbClr val="5F5F5F"/>
                      </a:solidFill>
                      <a:prstDash val="solid"/>
                      <a:round/>
                      <a:headEnd type="none" w="med" len="med"/>
                      <a:tailEnd type="none" w="med" len="med"/>
                    </a:lnT>
                    <a:lnB w="12700"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US" sz="1400" b="0" kern="1200" dirty="0">
                          <a:solidFill>
                            <a:schemeClr val="tx1"/>
                          </a:solidFill>
                          <a:latin typeface="Arial" panose="020B0604020202020204" pitchFamily="34" charset="0"/>
                          <a:ea typeface="+mn-ea"/>
                          <a:cs typeface="Arial" panose="020B0604020202020204" pitchFamily="34" charset="0"/>
                        </a:rPr>
                        <a:t>4 (4.8)</a:t>
                      </a:r>
                    </a:p>
                  </a:txBody>
                  <a:tcPr marL="100461" marR="100461" marT="50230" marB="50230" anchor="ctr">
                    <a:lnL>
                      <a:noFill/>
                    </a:lnL>
                    <a:lnR w="12700" cap="flat" cmpd="sng" algn="ctr">
                      <a:no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1370401"/>
                  </a:ext>
                </a:extLst>
              </a:tr>
              <a:tr h="36576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180000">
                        <a:lnSpc>
                          <a:spcPct val="100000"/>
                        </a:lnSpc>
                      </a:pPr>
                      <a:r>
                        <a:rPr lang="en-US" sz="1400" b="1" kern="1200" dirty="0">
                          <a:solidFill>
                            <a:schemeClr val="tx1"/>
                          </a:solidFill>
                          <a:latin typeface="Arial" panose="020B0604020202020204" pitchFamily="34" charset="0"/>
                          <a:ea typeface="+mn-ea"/>
                          <a:cs typeface="Arial" panose="020B0604020202020204" pitchFamily="34" charset="0"/>
                        </a:rPr>
                        <a:t>Treatment-related</a:t>
                      </a:r>
                      <a:endParaRPr lang="en-US" sz="1400" b="1" kern="1200" baseline="30000" dirty="0">
                        <a:solidFill>
                          <a:schemeClr val="tx1"/>
                        </a:solidFill>
                        <a:latin typeface="Arial" panose="020B0604020202020204" pitchFamily="34" charset="0"/>
                        <a:ea typeface="+mn-ea"/>
                        <a:cs typeface="Arial" panose="020B0604020202020204" pitchFamily="34" charset="0"/>
                      </a:endParaRPr>
                    </a:p>
                  </a:txBody>
                  <a:tcPr marL="100461" marR="100461" marT="39551" marB="0" anchor="ctr">
                    <a:lnL w="12700" cap="flat" cmpd="sng" algn="ctr">
                      <a:noFill/>
                      <a:prstDash val="solid"/>
                      <a:round/>
                      <a:headEnd type="none" w="med" len="med"/>
                      <a:tailEnd type="none" w="med" len="med"/>
                    </a:lnL>
                    <a:lnR>
                      <a:noFill/>
                    </a:lnR>
                    <a:lnT w="12700" cap="flat" cmpd="sng" algn="ctr">
                      <a:solidFill>
                        <a:srgbClr val="D1D1D1"/>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lnSpc>
                          <a:spcPct val="100000"/>
                        </a:lnSpc>
                      </a:pPr>
                      <a:r>
                        <a:rPr lang="en-US" sz="1400" b="1" kern="1200" dirty="0">
                          <a:solidFill>
                            <a:schemeClr val="tx1"/>
                          </a:solidFill>
                          <a:latin typeface="Arial" panose="020B0604020202020204" pitchFamily="34" charset="0"/>
                          <a:ea typeface="+mn-ea"/>
                          <a:cs typeface="Arial" panose="020B0604020202020204" pitchFamily="34" charset="0"/>
                        </a:rPr>
                        <a:t>2 (2.4)</a:t>
                      </a:r>
                    </a:p>
                  </a:txBody>
                  <a:tcPr marL="100461" marR="100461" marT="39551" marB="0" anchor="ctr">
                    <a:lnL>
                      <a:noFill/>
                    </a:lnL>
                    <a:lnR w="12700" cap="flat" cmpd="sng" algn="ctr">
                      <a:no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2143810"/>
                  </a:ext>
                </a:extLst>
              </a:tr>
              <a:tr h="36576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lvl="0" indent="-434960" algn="l" defTabSz="609585" rtl="0" eaLnBrk="1" latinLnBrk="0" hangingPunct="1">
                        <a:lnSpc>
                          <a:spcPct val="100000"/>
                        </a:lnSpc>
                      </a:pPr>
                      <a:r>
                        <a:rPr lang="en-US" sz="1400" b="0" kern="1200" dirty="0">
                          <a:solidFill>
                            <a:schemeClr val="tx1"/>
                          </a:solidFill>
                          <a:latin typeface="Arial" panose="020B0604020202020204" pitchFamily="34" charset="0"/>
                          <a:ea typeface="+mn-ea"/>
                          <a:cs typeface="Arial" panose="020B0604020202020204" pitchFamily="34" charset="0"/>
                        </a:rPr>
                        <a:t>Any TEAE leading to death</a:t>
                      </a:r>
                    </a:p>
                  </a:txBody>
                  <a:tcPr marL="100461" marR="100461" marT="39551" marB="0" anchor="ctr">
                    <a:lnL w="12700" cap="flat" cmpd="sng" algn="ctr">
                      <a:noFill/>
                      <a:prstDash val="solid"/>
                      <a:round/>
                      <a:headEnd type="none" w="med" len="med"/>
                      <a:tailEnd type="none" w="med" len="med"/>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Arial" panose="020B0604020202020204" pitchFamily="34" charset="0"/>
                          <a:ea typeface="+mn-ea"/>
                          <a:cs typeface="Arial" panose="020B0604020202020204" pitchFamily="34" charset="0"/>
                        </a:rPr>
                        <a:t>0</a:t>
                      </a:r>
                    </a:p>
                  </a:txBody>
                  <a:tcPr marL="100461" marR="100461" marT="39551" marB="0" anchor="ctr">
                    <a:lnL>
                      <a:noFill/>
                    </a:lnL>
                    <a:lnR w="12700" cap="flat" cmpd="sng" algn="ctr">
                      <a:no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2443326"/>
                  </a:ext>
                </a:extLst>
              </a:tr>
            </a:tbl>
          </a:graphicData>
        </a:graphic>
      </p:graphicFrame>
    </p:spTree>
    <p:extLst>
      <p:ext uri="{BB962C8B-B14F-4D97-AF65-F5344CB8AC3E}">
        <p14:creationId xmlns:p14="http://schemas.microsoft.com/office/powerpoint/2010/main" val="3620220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EC396-EDB4-C516-B9B3-B8D7D2D1149E}"/>
              </a:ext>
            </a:extLst>
          </p:cNvPr>
          <p:cNvSpPr>
            <a:spLocks noGrp="1"/>
          </p:cNvSpPr>
          <p:nvPr>
            <p:ph type="title"/>
          </p:nvPr>
        </p:nvSpPr>
        <p:spPr/>
        <p:txBody>
          <a:bodyPr/>
          <a:lstStyle/>
          <a:p>
            <a:r>
              <a:rPr lang="en-US" dirty="0"/>
              <a:t>Interim Efficacy Results</a:t>
            </a:r>
          </a:p>
        </p:txBody>
      </p:sp>
      <p:sp>
        <p:nvSpPr>
          <p:cNvPr id="4" name="Slide Number Placeholder 3">
            <a:extLst>
              <a:ext uri="{FF2B5EF4-FFF2-40B4-BE49-F238E27FC236}">
                <a16:creationId xmlns:a16="http://schemas.microsoft.com/office/drawing/2014/main" id="{7347881D-0D0D-8DB1-A3A7-F79571173D69}"/>
              </a:ext>
            </a:extLst>
          </p:cNvPr>
          <p:cNvSpPr>
            <a:spLocks noGrp="1"/>
          </p:cNvSpPr>
          <p:nvPr>
            <p:ph type="sldNum" sz="quarter" idx="4"/>
          </p:nvPr>
        </p:nvSpPr>
        <p:spPr/>
        <p:txBody>
          <a:bodyPr/>
          <a:lstStyle/>
          <a:p>
            <a:fld id="{CA8081DE-3010-4FA2-AAF2-9639CD890589}" type="slidenum">
              <a:rPr lang="en-US" smtClean="0"/>
              <a:pPr/>
              <a:t>9</a:t>
            </a:fld>
            <a:endParaRPr lang="en-US" dirty="0"/>
          </a:p>
        </p:txBody>
      </p:sp>
      <p:sp>
        <p:nvSpPr>
          <p:cNvPr id="5" name="Footer Placeholder 4">
            <a:extLst>
              <a:ext uri="{FF2B5EF4-FFF2-40B4-BE49-F238E27FC236}">
                <a16:creationId xmlns:a16="http://schemas.microsoft.com/office/drawing/2014/main" id="{8C606333-2C22-32F1-C631-C559FB2E4B50}"/>
              </a:ext>
            </a:extLst>
          </p:cNvPr>
          <p:cNvSpPr>
            <a:spLocks noGrp="1"/>
          </p:cNvSpPr>
          <p:nvPr>
            <p:ph type="ftr" sz="quarter" idx="3"/>
          </p:nvPr>
        </p:nvSpPr>
        <p:spPr/>
        <p:txBody>
          <a:bodyPr/>
          <a:lstStyle/>
          <a:p>
            <a:endParaRPr lang="en-US" sz="900" dirty="0"/>
          </a:p>
          <a:p>
            <a:r>
              <a:rPr lang="en-US" sz="900" dirty="0"/>
              <a:t>IQR, interquartile range; n/N, number of participants. Note: Data cutoff date of 31 January 2024.</a:t>
            </a:r>
          </a:p>
          <a:p>
            <a:r>
              <a:rPr lang="en-US" sz="900" baseline="30000" dirty="0"/>
              <a:t>1</a:t>
            </a:r>
            <a:r>
              <a:rPr lang="en-US" sz="900" dirty="0"/>
              <a:t>Riedl M et al. </a:t>
            </a:r>
            <a:r>
              <a:rPr lang="en-US" sz="900" i="1" dirty="0"/>
              <a:t>N Engl J Med</a:t>
            </a:r>
            <a:r>
              <a:rPr lang="en-US" sz="900" dirty="0"/>
              <a:t> 2024;391:32-43.</a:t>
            </a:r>
          </a:p>
        </p:txBody>
      </p:sp>
      <p:graphicFrame>
        <p:nvGraphicFramePr>
          <p:cNvPr id="6" name="Content Placeholder 5">
            <a:extLst>
              <a:ext uri="{FF2B5EF4-FFF2-40B4-BE49-F238E27FC236}">
                <a16:creationId xmlns:a16="http://schemas.microsoft.com/office/drawing/2014/main" id="{4A7FADC0-385C-5A6B-950F-62235463B1D6}"/>
              </a:ext>
            </a:extLst>
          </p:cNvPr>
          <p:cNvGraphicFramePr>
            <a:graphicFrameLocks/>
          </p:cNvGraphicFramePr>
          <p:nvPr>
            <p:extLst>
              <p:ext uri="{D42A27DB-BD31-4B8C-83A1-F6EECF244321}">
                <p14:modId xmlns:p14="http://schemas.microsoft.com/office/powerpoint/2010/main" val="3994664197"/>
              </p:ext>
            </p:extLst>
          </p:nvPr>
        </p:nvGraphicFramePr>
        <p:xfrm>
          <a:off x="1021151" y="1360805"/>
          <a:ext cx="10149698" cy="2874191"/>
        </p:xfrm>
        <a:graphic>
          <a:graphicData uri="http://schemas.openxmlformats.org/drawingml/2006/table">
            <a:tbl>
              <a:tblPr firstRow="1" bandRow="1"/>
              <a:tblGrid>
                <a:gridCol w="3383138">
                  <a:extLst>
                    <a:ext uri="{9D8B030D-6E8A-4147-A177-3AD203B41FA5}">
                      <a16:colId xmlns:a16="http://schemas.microsoft.com/office/drawing/2014/main" val="2941656832"/>
                    </a:ext>
                  </a:extLst>
                </a:gridCol>
                <a:gridCol w="2103120">
                  <a:extLst>
                    <a:ext uri="{9D8B030D-6E8A-4147-A177-3AD203B41FA5}">
                      <a16:colId xmlns:a16="http://schemas.microsoft.com/office/drawing/2014/main" val="1645772027"/>
                    </a:ext>
                  </a:extLst>
                </a:gridCol>
                <a:gridCol w="2103120">
                  <a:extLst>
                    <a:ext uri="{9D8B030D-6E8A-4147-A177-3AD203B41FA5}">
                      <a16:colId xmlns:a16="http://schemas.microsoft.com/office/drawing/2014/main" val="3782452290"/>
                    </a:ext>
                  </a:extLst>
                </a:gridCol>
                <a:gridCol w="2560320">
                  <a:extLst>
                    <a:ext uri="{9D8B030D-6E8A-4147-A177-3AD203B41FA5}">
                      <a16:colId xmlns:a16="http://schemas.microsoft.com/office/drawing/2014/main" val="3214259248"/>
                    </a:ext>
                  </a:extLst>
                </a:gridCol>
              </a:tblGrid>
              <a:tr h="246888">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u="none" strike="noStrike" kern="1200" cap="none" spc="0" normalizeH="0" baseline="0" dirty="0">
                        <a:ln>
                          <a:noFill/>
                        </a:ln>
                        <a:solidFill>
                          <a:schemeClr val="accent6">
                            <a:lumMod val="50000"/>
                          </a:schemeClr>
                        </a:solidFill>
                        <a:effectLst/>
                        <a:uLnTx/>
                        <a:uFillTx/>
                        <a:latin typeface="Arial" panose="020B0604020202020204" pitchFamily="34" charset="0"/>
                        <a:cs typeface="Arial" panose="020B0604020202020204" pitchFamily="34" charset="0"/>
                      </a:endParaRPr>
                    </a:p>
                  </a:txBody>
                  <a:tcPr marL="100461" marR="100461" marT="39551"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5F5F5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dk1"/>
                          </a:solidFill>
                          <a:latin typeface="Arial" panose="020B0604020202020204"/>
                        </a:defRPr>
                      </a:lvl1pPr>
                      <a:lvl2pPr marL="457200" algn="l" defTabSz="914400" rtl="0" eaLnBrk="1" latinLnBrk="0" hangingPunct="1">
                        <a:defRPr sz="1800" b="1" kern="1200">
                          <a:solidFill>
                            <a:schemeClr val="dk1"/>
                          </a:solidFill>
                          <a:latin typeface="Arial" panose="020B0604020202020204"/>
                        </a:defRPr>
                      </a:lvl2pPr>
                      <a:lvl3pPr marL="914400" algn="l" defTabSz="914400" rtl="0" eaLnBrk="1" latinLnBrk="0" hangingPunct="1">
                        <a:defRPr sz="1800" b="1" kern="1200">
                          <a:solidFill>
                            <a:schemeClr val="dk1"/>
                          </a:solidFill>
                          <a:latin typeface="Arial" panose="020B0604020202020204"/>
                        </a:defRPr>
                      </a:lvl3pPr>
                      <a:lvl4pPr marL="1371600" algn="l" defTabSz="914400" rtl="0" eaLnBrk="1" latinLnBrk="0" hangingPunct="1">
                        <a:defRPr sz="1800" b="1" kern="1200">
                          <a:solidFill>
                            <a:schemeClr val="dk1"/>
                          </a:solidFill>
                          <a:latin typeface="Arial" panose="020B0604020202020204"/>
                        </a:defRPr>
                      </a:lvl4pPr>
                      <a:lvl5pPr marL="1828800" algn="l" defTabSz="914400" rtl="0" eaLnBrk="1" latinLnBrk="0" hangingPunct="1">
                        <a:defRPr sz="1800" b="1" kern="1200">
                          <a:solidFill>
                            <a:schemeClr val="dk1"/>
                          </a:solidFill>
                          <a:latin typeface="Arial" panose="020B0604020202020204"/>
                        </a:defRPr>
                      </a:lvl5pPr>
                      <a:lvl6pPr marL="2286000" algn="l" defTabSz="914400" rtl="0" eaLnBrk="1" latinLnBrk="0" hangingPunct="1">
                        <a:defRPr sz="1800" b="1" kern="1200">
                          <a:solidFill>
                            <a:schemeClr val="dk1"/>
                          </a:solidFill>
                          <a:latin typeface="Arial" panose="020B0604020202020204"/>
                        </a:defRPr>
                      </a:lvl6pPr>
                      <a:lvl7pPr marL="2743200" algn="l" defTabSz="914400" rtl="0" eaLnBrk="1" latinLnBrk="0" hangingPunct="1">
                        <a:defRPr sz="1800" b="1" kern="1200">
                          <a:solidFill>
                            <a:schemeClr val="dk1"/>
                          </a:solidFill>
                          <a:latin typeface="Arial" panose="020B0604020202020204"/>
                        </a:defRPr>
                      </a:lvl7pPr>
                      <a:lvl8pPr marL="3200400" algn="l" defTabSz="914400" rtl="0" eaLnBrk="1" latinLnBrk="0" hangingPunct="1">
                        <a:defRPr sz="1800" b="1" kern="1200">
                          <a:solidFill>
                            <a:schemeClr val="dk1"/>
                          </a:solidFill>
                          <a:latin typeface="Arial" panose="020B0604020202020204"/>
                        </a:defRPr>
                      </a:lvl8pPr>
                      <a:lvl9pPr marL="3657600" algn="l" defTabSz="914400" rtl="0" eaLnBrk="1" latinLnBrk="0" hangingPunct="1">
                        <a:defRPr sz="1800" b="1" kern="1200">
                          <a:solidFill>
                            <a:schemeClr val="dk1"/>
                          </a:solidFill>
                          <a:latin typeface="Arial" panose="020B0604020202020204"/>
                        </a:defRPr>
                      </a:lvl9pPr>
                    </a:lstStyle>
                    <a:p>
                      <a:pPr algn="ctr">
                        <a:lnSpc>
                          <a:spcPct val="100000"/>
                        </a:lnSpc>
                      </a:pPr>
                      <a:r>
                        <a:rPr lang="en-US" sz="1400" b="1" kern="1200" dirty="0">
                          <a:solidFill>
                            <a:schemeClr val="bg1"/>
                          </a:solidFill>
                          <a:latin typeface="Arial" panose="020B0604020202020204" pitchFamily="34" charset="0"/>
                          <a:ea typeface="+mn-ea"/>
                          <a:cs typeface="Arial" panose="020B0604020202020204" pitchFamily="34" charset="0"/>
                        </a:rPr>
                        <a:t>KONFIDENT-S</a:t>
                      </a:r>
                    </a:p>
                    <a:p>
                      <a:pPr algn="ctr">
                        <a:lnSpc>
                          <a:spcPct val="100000"/>
                        </a:lnSpc>
                      </a:pPr>
                      <a:r>
                        <a:rPr lang="en-US" sz="1400" b="1" kern="1200" dirty="0">
                          <a:solidFill>
                            <a:schemeClr val="bg1"/>
                          </a:solidFill>
                          <a:latin typeface="Arial" panose="020B0604020202020204" pitchFamily="34" charset="0"/>
                          <a:ea typeface="+mn-ea"/>
                          <a:cs typeface="Arial" panose="020B0604020202020204" pitchFamily="34" charset="0"/>
                        </a:rPr>
                        <a:t>All treated attacks</a:t>
                      </a:r>
                    </a:p>
                    <a:p>
                      <a:pPr algn="ctr">
                        <a:lnSpc>
                          <a:spcPct val="100000"/>
                        </a:lnSpc>
                      </a:pPr>
                      <a:r>
                        <a:rPr lang="en-US" sz="1400" b="1" kern="1200" dirty="0">
                          <a:solidFill>
                            <a:schemeClr val="bg1"/>
                          </a:solidFill>
                          <a:latin typeface="Arial" panose="020B0604020202020204" pitchFamily="34" charset="0"/>
                          <a:ea typeface="+mn-ea"/>
                          <a:cs typeface="Arial" panose="020B0604020202020204" pitchFamily="34" charset="0"/>
                        </a:rPr>
                        <a:t>N=640</a:t>
                      </a:r>
                    </a:p>
                  </a:txBody>
                  <a:tcPr marL="100461" marR="100461" marT="39551" marB="0">
                    <a:lnL w="12700" cmpd="sng">
                      <a:noFill/>
                      <a:prstDash val="solid"/>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A027"/>
                    </a:solidFill>
                  </a:tcPr>
                </a:tc>
                <a:tc>
                  <a:txBody>
                    <a:bodyPr/>
                    <a:lstStyle/>
                    <a:p>
                      <a:pPr algn="ctr">
                        <a:lnSpc>
                          <a:spcPct val="100000"/>
                        </a:lnSpc>
                      </a:pPr>
                      <a:r>
                        <a:rPr lang="en-US" sz="1400" b="1" kern="1200" dirty="0">
                          <a:solidFill>
                            <a:schemeClr val="bg1"/>
                          </a:solidFill>
                          <a:latin typeface="Arial" panose="020B0604020202020204" pitchFamily="34" charset="0"/>
                          <a:ea typeface="+mn-ea"/>
                          <a:cs typeface="Arial" panose="020B0604020202020204" pitchFamily="34" charset="0"/>
                        </a:rPr>
                        <a:t>KONFIDENT-S</a:t>
                      </a:r>
                    </a:p>
                    <a:p>
                      <a:pPr algn="ctr">
                        <a:lnSpc>
                          <a:spcPct val="100000"/>
                        </a:lnSpc>
                      </a:pPr>
                      <a:r>
                        <a:rPr lang="en-US" sz="1400" b="1" kern="1200" dirty="0">
                          <a:solidFill>
                            <a:schemeClr val="bg1"/>
                          </a:solidFill>
                          <a:latin typeface="Arial" panose="020B0604020202020204" pitchFamily="34" charset="0"/>
                          <a:ea typeface="+mn-ea"/>
                          <a:cs typeface="Arial" panose="020B0604020202020204" pitchFamily="34" charset="0"/>
                        </a:rPr>
                        <a:t>Laryngeal attacks</a:t>
                      </a:r>
                      <a:br>
                        <a:rPr lang="en-US" sz="1400" b="1" kern="1200" dirty="0">
                          <a:solidFill>
                            <a:schemeClr val="bg1"/>
                          </a:solidFill>
                          <a:latin typeface="Arial" panose="020B0604020202020204" pitchFamily="34" charset="0"/>
                          <a:ea typeface="+mn-ea"/>
                          <a:cs typeface="Arial" panose="020B0604020202020204" pitchFamily="34" charset="0"/>
                        </a:rPr>
                      </a:br>
                      <a:r>
                        <a:rPr lang="en-US" sz="1400" b="1" kern="1200" dirty="0">
                          <a:solidFill>
                            <a:schemeClr val="bg1"/>
                          </a:solidFill>
                          <a:latin typeface="Arial" panose="020B0604020202020204" pitchFamily="34" charset="0"/>
                          <a:ea typeface="+mn-ea"/>
                          <a:cs typeface="Arial" panose="020B0604020202020204" pitchFamily="34" charset="0"/>
                        </a:rPr>
                        <a:t>n=14</a:t>
                      </a:r>
                    </a:p>
                  </a:txBody>
                  <a:tcPr marL="100461" marR="100461" marT="39551" marB="0">
                    <a:lnL>
                      <a:noFill/>
                    </a:lnL>
                    <a:lnR w="12700" cap="flat" cmpd="sng" algn="ctr">
                      <a:no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A027"/>
                    </a:solidFill>
                  </a:tcPr>
                </a:tc>
                <a:tc>
                  <a:txBody>
                    <a:bodyPr/>
                    <a:lstStyle/>
                    <a:p>
                      <a:pPr algn="ctr">
                        <a:lnSpc>
                          <a:spcPct val="100000"/>
                        </a:lnSpc>
                      </a:pPr>
                      <a:r>
                        <a:rPr lang="en-US" sz="1400" b="1" kern="1200" dirty="0">
                          <a:solidFill>
                            <a:schemeClr val="bg1"/>
                          </a:solidFill>
                          <a:latin typeface="Arial" panose="020B0604020202020204" pitchFamily="34" charset="0"/>
                          <a:ea typeface="+mn-ea"/>
                          <a:cs typeface="Arial" panose="020B0604020202020204" pitchFamily="34" charset="0"/>
                        </a:rPr>
                        <a:t>KONFIDENT</a:t>
                      </a:r>
                      <a:r>
                        <a:rPr lang="en-US" sz="1400" b="1" kern="1200" baseline="30000" dirty="0">
                          <a:solidFill>
                            <a:schemeClr val="bg1"/>
                          </a:solidFill>
                          <a:latin typeface="Arial" panose="020B0604020202020204" pitchFamily="34" charset="0"/>
                          <a:ea typeface="+mn-ea"/>
                          <a:cs typeface="Arial" panose="020B0604020202020204" pitchFamily="34" charset="0"/>
                        </a:rPr>
                        <a:t>1</a:t>
                      </a:r>
                    </a:p>
                    <a:p>
                      <a:pPr algn="ctr">
                        <a:lnSpc>
                          <a:spcPct val="100000"/>
                        </a:lnSpc>
                      </a:pPr>
                      <a:r>
                        <a:rPr lang="en-US" sz="1400" b="1" kern="1200" dirty="0">
                          <a:solidFill>
                            <a:schemeClr val="bg1"/>
                          </a:solidFill>
                          <a:latin typeface="Arial" panose="020B0604020202020204" pitchFamily="34" charset="0"/>
                          <a:ea typeface="+mn-ea"/>
                          <a:cs typeface="Arial" panose="020B0604020202020204" pitchFamily="34" charset="0"/>
                        </a:rPr>
                        <a:t>Attacks treated with 600 mg</a:t>
                      </a:r>
                    </a:p>
                    <a:p>
                      <a:pPr algn="ctr">
                        <a:lnSpc>
                          <a:spcPct val="100000"/>
                        </a:lnSpc>
                      </a:pPr>
                      <a:r>
                        <a:rPr lang="en-US" sz="1400" b="1" kern="1200" dirty="0">
                          <a:solidFill>
                            <a:schemeClr val="bg1"/>
                          </a:solidFill>
                          <a:latin typeface="Arial" panose="020B0604020202020204" pitchFamily="34" charset="0"/>
                          <a:ea typeface="+mn-ea"/>
                          <a:cs typeface="Arial" panose="020B0604020202020204" pitchFamily="34" charset="0"/>
                        </a:rPr>
                        <a:t>n=93</a:t>
                      </a:r>
                    </a:p>
                  </a:txBody>
                  <a:tcPr marL="100461" marR="100461" marT="39551" marB="0">
                    <a:lnL w="12700" cap="flat" cmpd="sng" algn="ctr">
                      <a:noFill/>
                      <a:prstDash val="solid"/>
                      <a:round/>
                      <a:headEnd type="none" w="med" len="med"/>
                      <a:tailEnd type="none" w="med" len="med"/>
                    </a:lnL>
                    <a:lnR w="9525" cap="flat" cmpd="sng" algn="ctr">
                      <a:noFill/>
                      <a:prstDash val="solid"/>
                    </a:lnR>
                    <a:lnT w="9525" cap="flat" cmpd="sng" algn="ctr">
                      <a:solidFill>
                        <a:srgbClr val="D9D7D9">
                          <a:shade val="95000"/>
                          <a:satMod val="105000"/>
                        </a:srgbClr>
                      </a:solidFill>
                      <a:prstDash val="solid"/>
                    </a:lnT>
                    <a:lnB w="12700" cap="flat" cmpd="sng" algn="ctr">
                      <a:solidFill>
                        <a:srgbClr val="5F5F5F">
                          <a:lumMod val="50000"/>
                        </a:srgbClr>
                      </a:solidFill>
                      <a:prstDash val="solid"/>
                      <a:round/>
                      <a:headEnd type="none" w="med" len="med"/>
                      <a:tailEnd type="none" w="med" len="med"/>
                    </a:lnB>
                    <a:lnTlToBr w="12700" cmpd="sng">
                      <a:noFill/>
                      <a:prstDash val="solid"/>
                    </a:lnTlToBr>
                    <a:lnBlToTr w="12700" cmpd="sng">
                      <a:noFill/>
                      <a:prstDash val="solid"/>
                    </a:lnBlToTr>
                    <a:solidFill>
                      <a:srgbClr val="0D4167"/>
                    </a:solidFill>
                  </a:tcPr>
                </a:tc>
                <a:extLst>
                  <a:ext uri="{0D108BD9-81ED-4DB2-BD59-A6C34878D82A}">
                    <a16:rowId xmlns:a16="http://schemas.microsoft.com/office/drawing/2014/main" val="2033460663"/>
                  </a:ext>
                </a:extLst>
              </a:tr>
              <a:tr h="365760">
                <a:tc gridSpan="4">
                  <a:txBody>
                    <a:bodyPr/>
                    <a:lstStyle/>
                    <a:p>
                      <a:pPr marL="0" lvl="0" indent="-434960">
                        <a:lnSpc>
                          <a:spcPct val="100000"/>
                        </a:lnSpc>
                      </a:pPr>
                      <a:r>
                        <a:rPr lang="en-US" sz="1400" b="1" kern="1200" dirty="0">
                          <a:solidFill>
                            <a:schemeClr val="tx1"/>
                          </a:solidFill>
                          <a:latin typeface="Arial" panose="020B0604020202020204" pitchFamily="34" charset="0"/>
                          <a:ea typeface="+mn-ea"/>
                          <a:cs typeface="Arial" panose="020B0604020202020204" pitchFamily="34" charset="0"/>
                        </a:rPr>
                        <a:t>Time to beginning of symptom relief within 12 hours, hours</a:t>
                      </a:r>
                    </a:p>
                  </a:txBody>
                  <a:tcPr marL="100461" marR="100461" marT="3955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ct val="100000"/>
                        </a:lnSpc>
                      </a:pPr>
                      <a:endParaRPr lang="en-US" sz="1200" b="0" kern="1200" dirty="0">
                        <a:solidFill>
                          <a:schemeClr val="tx1"/>
                        </a:solidFill>
                        <a:latin typeface="Arial" panose="020B0604020202020204" pitchFamily="34" charset="0"/>
                        <a:ea typeface="+mn-ea"/>
                        <a:cs typeface="Arial" panose="020B0604020202020204" pitchFamily="34" charset="0"/>
                      </a:endParaRPr>
                    </a:p>
                  </a:txBody>
                  <a:tcPr marL="100461" marR="100461" marT="50230" marB="50230" anchor="ctr">
                    <a:lnL>
                      <a:noFill/>
                    </a:lnL>
                    <a:lnR w="12700" cap="flat" cmpd="sng" algn="ctr">
                      <a:noFill/>
                      <a:prstDash val="solid"/>
                      <a:round/>
                      <a:headEnd type="none" w="med" len="med"/>
                      <a:tailEnd type="none" w="med" len="med"/>
                    </a:lnR>
                    <a:lnT w="12700" cap="flat" cmpd="sng" algn="ctr">
                      <a:solidFill>
                        <a:srgbClr val="5F5F5F">
                          <a:lumMod val="50000"/>
                        </a:srgbClr>
                      </a:solidFill>
                      <a:prstDash val="solid"/>
                      <a:round/>
                      <a:headEnd type="none" w="med" len="med"/>
                      <a:tailEnd type="none" w="med" len="med"/>
                    </a:lnT>
                    <a:lnB w="12700"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ct val="100000"/>
                        </a:lnSpc>
                      </a:pPr>
                      <a:endParaRPr lang="en-US" sz="1200" b="0" kern="1200" dirty="0">
                        <a:solidFill>
                          <a:schemeClr val="tx1"/>
                        </a:solidFill>
                        <a:latin typeface="Arial" panose="020B0604020202020204" pitchFamily="34" charset="0"/>
                        <a:ea typeface="+mn-ea"/>
                        <a:cs typeface="Arial" panose="020B0604020202020204" pitchFamily="34" charset="0"/>
                      </a:endParaRPr>
                    </a:p>
                  </a:txBody>
                  <a:tcPr marL="100461" marR="100461" marT="50230" marB="50230" anchor="ctr">
                    <a:lnL>
                      <a:noFill/>
                    </a:lnL>
                    <a:lnR w="12700" cap="flat" cmpd="sng" algn="ctr">
                      <a:noFill/>
                      <a:prstDash val="solid"/>
                      <a:round/>
                      <a:headEnd type="none" w="med" len="med"/>
                      <a:tailEnd type="none" w="med" len="med"/>
                    </a:lnR>
                    <a:lnT w="12700" cap="flat" cmpd="sng" algn="ctr">
                      <a:solidFill>
                        <a:srgbClr val="5F5F5F">
                          <a:lumMod val="50000"/>
                        </a:srgbClr>
                      </a:solidFill>
                      <a:prstDash val="solid"/>
                      <a:round/>
                      <a:headEnd type="none" w="med" len="med"/>
                      <a:tailEnd type="none" w="med" len="med"/>
                    </a:lnT>
                    <a:lnB w="12700"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lvl="0" indent="-434960">
                        <a:lnSpc>
                          <a:spcPct val="100000"/>
                        </a:lnSpc>
                      </a:pPr>
                      <a:endParaRPr lang="en-US" sz="1400" b="1" kern="1200" dirty="0">
                        <a:solidFill>
                          <a:schemeClr val="tx1"/>
                        </a:solidFill>
                        <a:latin typeface="Arial" panose="020B0604020202020204" pitchFamily="34" charset="0"/>
                        <a:ea typeface="+mn-ea"/>
                        <a:cs typeface="Arial" panose="020B0604020202020204" pitchFamily="34" charset="0"/>
                      </a:endParaRPr>
                    </a:p>
                  </a:txBody>
                  <a:tcPr marL="100461" marR="100461" marT="39551"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F5F5F">
                          <a:lumMod val="50000"/>
                        </a:srgbClr>
                      </a:solidFill>
                      <a:prstDash val="solid"/>
                      <a:round/>
                      <a:headEnd type="none" w="med" len="med"/>
                      <a:tailEnd type="none" w="med" len="med"/>
                    </a:lnT>
                    <a:lnB w="12700"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8656182"/>
                  </a:ext>
                </a:extLst>
              </a:tr>
              <a:tr h="365760">
                <a:tc>
                  <a:txBody>
                    <a:bodyPr/>
                    <a:lstStyle/>
                    <a:p>
                      <a:pPr marL="174625" lvl="1" indent="0">
                        <a:lnSpc>
                          <a:spcPct val="100000"/>
                        </a:lnSpc>
                      </a:pPr>
                      <a:r>
                        <a:rPr lang="en-US" sz="1400" b="0" kern="1200" dirty="0">
                          <a:solidFill>
                            <a:schemeClr val="tx1"/>
                          </a:solidFill>
                          <a:latin typeface="Arial" panose="020B0604020202020204" pitchFamily="34" charset="0"/>
                          <a:ea typeface="+mn-ea"/>
                          <a:cs typeface="Arial" panose="020B0604020202020204" pitchFamily="34" charset="0"/>
                        </a:rPr>
                        <a:t>Median (IQR)</a:t>
                      </a:r>
                    </a:p>
                  </a:txBody>
                  <a:tcPr marL="100461" marR="100461" marT="39551" marB="0" anchor="ctr">
                    <a:lnL w="12700" cap="flat" cmpd="sng" algn="ctr">
                      <a:noFill/>
                      <a:prstDash val="solid"/>
                      <a:round/>
                      <a:headEnd type="none" w="med" len="med"/>
                      <a:tailEnd type="none" w="med" len="med"/>
                    </a:lnL>
                    <a:lnR>
                      <a:noFill/>
                    </a:lnR>
                    <a:lnT w="12700" cap="flat" cmpd="sng" algn="ctr">
                      <a:solidFill>
                        <a:srgbClr val="D1D1D1"/>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US" sz="1400" b="0" kern="1200" dirty="0">
                          <a:solidFill>
                            <a:schemeClr val="tx1"/>
                          </a:solidFill>
                          <a:latin typeface="Arial" panose="020B0604020202020204" pitchFamily="34" charset="0"/>
                          <a:ea typeface="+mn-ea"/>
                          <a:cs typeface="Arial" panose="020B0604020202020204" pitchFamily="34" charset="0"/>
                        </a:rPr>
                        <a:t>1.80 (0.95 to 5.45)</a:t>
                      </a:r>
                    </a:p>
                  </a:txBody>
                  <a:tcPr marL="100461" marR="100461" marT="50230" marB="50230" anchor="ctr">
                    <a:lnL w="12700" cmpd="sng">
                      <a:noFill/>
                      <a:prstDash val="soli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400" b="0" kern="1200" dirty="0">
                          <a:solidFill>
                            <a:schemeClr val="tx1"/>
                          </a:solidFill>
                          <a:latin typeface="Arial" panose="020B0604020202020204" pitchFamily="34" charset="0"/>
                          <a:ea typeface="+mn-ea"/>
                          <a:cs typeface="Arial" panose="020B0604020202020204" pitchFamily="34" charset="0"/>
                        </a:rPr>
                        <a:t>1.3 (0.5 to 5.3)</a:t>
                      </a:r>
                    </a:p>
                  </a:txBody>
                  <a:tcPr marL="100461" marR="100461" marT="50230" marB="50230" anchor="ctr">
                    <a:lnL>
                      <a:noFill/>
                    </a:lnL>
                    <a:lnR w="12700" cap="flat" cmpd="sng" algn="ctr">
                      <a:solidFill>
                        <a:schemeClr val="tx1">
                          <a:lumMod val="40000"/>
                          <a:lumOff val="60000"/>
                        </a:schemeClr>
                      </a:solid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400" b="0" kern="1200" dirty="0">
                          <a:solidFill>
                            <a:schemeClr val="tx1"/>
                          </a:solidFill>
                          <a:latin typeface="Arial" panose="020B0604020202020204" pitchFamily="34" charset="0"/>
                          <a:ea typeface="+mn-ea"/>
                          <a:cs typeface="Arial" panose="020B0604020202020204" pitchFamily="34" charset="0"/>
                        </a:rPr>
                        <a:t>1.79 (1.02 to 3.79)</a:t>
                      </a:r>
                    </a:p>
                  </a:txBody>
                  <a:tcPr marL="100461" marR="100461" marT="50230" marB="50230" anchor="ctr">
                    <a:lnL w="12700" cap="flat" cmpd="sng" algn="ctr">
                      <a:solidFill>
                        <a:schemeClr val="tx1">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2304659"/>
                  </a:ext>
                </a:extLst>
              </a:tr>
              <a:tr h="365760">
                <a:tc gridSpan="4">
                  <a:txBody>
                    <a:bodyPr/>
                    <a:lstStyle/>
                    <a:p>
                      <a:pPr marL="0" lvl="0" indent="-434960">
                        <a:lnSpc>
                          <a:spcPct val="100000"/>
                        </a:lnSpc>
                      </a:pPr>
                      <a:r>
                        <a:rPr lang="en-US" sz="1400" b="1" kern="1200" dirty="0">
                          <a:solidFill>
                            <a:schemeClr val="tx1"/>
                          </a:solidFill>
                          <a:latin typeface="Arial" panose="020B0604020202020204" pitchFamily="34" charset="0"/>
                          <a:ea typeface="+mn-ea"/>
                          <a:cs typeface="Arial" panose="020B0604020202020204" pitchFamily="34" charset="0"/>
                        </a:rPr>
                        <a:t>Time to reduction in attack severity within 12 hours, hours</a:t>
                      </a:r>
                      <a:endParaRPr lang="en-US" sz="1400" b="1" kern="1200" baseline="30000" dirty="0">
                        <a:solidFill>
                          <a:schemeClr val="tx1"/>
                        </a:solidFill>
                        <a:latin typeface="Arial" panose="020B0604020202020204" pitchFamily="34" charset="0"/>
                        <a:ea typeface="+mn-ea"/>
                        <a:cs typeface="Arial" panose="020B0604020202020204" pitchFamily="34" charset="0"/>
                      </a:endParaRPr>
                    </a:p>
                  </a:txBody>
                  <a:tcPr marL="100461" marR="100461" marT="3955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ct val="100000"/>
                        </a:lnSpc>
                      </a:pPr>
                      <a:endParaRPr lang="en-US" sz="1200" b="0" kern="1200" dirty="0">
                        <a:solidFill>
                          <a:schemeClr val="tx1"/>
                        </a:solidFill>
                        <a:latin typeface="Arial" panose="020B0604020202020204" pitchFamily="34" charset="0"/>
                        <a:ea typeface="+mn-ea"/>
                        <a:cs typeface="Arial" panose="020B0604020202020204" pitchFamily="34" charset="0"/>
                      </a:endParaRPr>
                    </a:p>
                  </a:txBody>
                  <a:tcPr marL="100461" marR="100461" marT="50230" marB="50230" anchor="ctr">
                    <a:lnR w="12700" cap="flat" cmpd="sng" algn="ctr">
                      <a:no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ct val="100000"/>
                        </a:lnSpc>
                      </a:pPr>
                      <a:endParaRPr lang="en-US" sz="1200" b="0" kern="1200" dirty="0">
                        <a:solidFill>
                          <a:schemeClr val="tx1"/>
                        </a:solidFill>
                        <a:latin typeface="Arial" panose="020B0604020202020204" pitchFamily="34" charset="0"/>
                        <a:ea typeface="+mn-ea"/>
                        <a:cs typeface="Arial" panose="020B0604020202020204" pitchFamily="34" charset="0"/>
                      </a:endParaRPr>
                    </a:p>
                  </a:txBody>
                  <a:tcPr marL="100461" marR="100461" marT="50230" marB="50230" anchor="ctr">
                    <a:lnL>
                      <a:noFill/>
                    </a:lnL>
                    <a:lnR w="12700" cap="flat" cmpd="sng" algn="ctr">
                      <a:no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lvl="0" indent="-434960">
                        <a:lnSpc>
                          <a:spcPct val="100000"/>
                        </a:lnSpc>
                      </a:pPr>
                      <a:endParaRPr lang="en-US" sz="1400" b="1" kern="1200" baseline="30000" dirty="0">
                        <a:solidFill>
                          <a:schemeClr val="tx1"/>
                        </a:solidFill>
                        <a:latin typeface="Arial" panose="020B0604020202020204" pitchFamily="34" charset="0"/>
                        <a:ea typeface="+mn-ea"/>
                        <a:cs typeface="Arial" panose="020B0604020202020204" pitchFamily="34" charset="0"/>
                      </a:endParaRPr>
                    </a:p>
                  </a:txBody>
                  <a:tcPr marL="100461" marR="100461" marT="39551"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58804294"/>
                  </a:ext>
                </a:extLst>
              </a:tr>
              <a:tr h="365760">
                <a:tc>
                  <a:txBody>
                    <a:bodyPr/>
                    <a:lstStyle/>
                    <a:p>
                      <a:pPr marL="174625" lvl="1" indent="0">
                        <a:lnSpc>
                          <a:spcPct val="100000"/>
                        </a:lnSpc>
                      </a:pPr>
                      <a:r>
                        <a:rPr lang="en-US" sz="1400" b="0" kern="1200" dirty="0">
                          <a:solidFill>
                            <a:schemeClr val="tx1"/>
                          </a:solidFill>
                          <a:latin typeface="Arial" panose="020B0604020202020204" pitchFamily="34" charset="0"/>
                          <a:ea typeface="+mn-ea"/>
                          <a:cs typeface="Arial" panose="020B0604020202020204" pitchFamily="34" charset="0"/>
                        </a:rPr>
                        <a:t>Median (IQR)</a:t>
                      </a:r>
                    </a:p>
                  </a:txBody>
                  <a:tcPr marL="100461" marR="100461" marT="39551" marB="0" anchor="ctr">
                    <a:lnL w="12700" cap="flat" cmpd="sng" algn="ctr">
                      <a:noFill/>
                      <a:prstDash val="solid"/>
                      <a:round/>
                      <a:headEnd type="none" w="med" len="med"/>
                      <a:tailEnd type="none" w="med" len="med"/>
                    </a:lnL>
                    <a:lnR>
                      <a:noFill/>
                    </a:lnR>
                    <a:lnT w="12700" cap="flat" cmpd="sng" algn="ctr">
                      <a:solidFill>
                        <a:srgbClr val="D1D1D1"/>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US" sz="1400" b="0" kern="1200" dirty="0">
                          <a:solidFill>
                            <a:schemeClr val="tx1"/>
                          </a:solidFill>
                          <a:latin typeface="Arial" panose="020B0604020202020204" pitchFamily="34" charset="0"/>
                          <a:ea typeface="+mn-ea"/>
                          <a:cs typeface="Arial" panose="020B0604020202020204" pitchFamily="34" charset="0"/>
                        </a:rPr>
                        <a:t>6.57 (1.61 to &gt;12)</a:t>
                      </a:r>
                    </a:p>
                  </a:txBody>
                  <a:tcPr marL="100461" marR="100461" marT="50230" marB="50230" anchor="ctr">
                    <a:lnL w="12700" cmpd="sng">
                      <a:noFill/>
                      <a:prstDash val="soli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400" b="0" kern="1200" dirty="0">
                          <a:solidFill>
                            <a:schemeClr val="tx1"/>
                          </a:solidFill>
                          <a:latin typeface="Arial" panose="020B0604020202020204" pitchFamily="34" charset="0"/>
                          <a:ea typeface="+mn-ea"/>
                          <a:cs typeface="Arial" panose="020B0604020202020204" pitchFamily="34" charset="0"/>
                        </a:rPr>
                        <a:t>1.5 (0.8 to 6.1)</a:t>
                      </a:r>
                    </a:p>
                  </a:txBody>
                  <a:tcPr marL="100461" marR="100461" marT="50230" marB="50230" anchor="ctr">
                    <a:lnL>
                      <a:noFill/>
                    </a:lnL>
                    <a:lnR w="12700" cap="flat" cmpd="sng" algn="ctr">
                      <a:solidFill>
                        <a:schemeClr val="tx1">
                          <a:lumMod val="40000"/>
                          <a:lumOff val="6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400" b="0" kern="1200" dirty="0">
                          <a:solidFill>
                            <a:schemeClr val="tx1"/>
                          </a:solidFill>
                          <a:latin typeface="Arial" panose="020B0604020202020204" pitchFamily="34" charset="0"/>
                          <a:ea typeface="+mn-ea"/>
                          <a:cs typeface="Arial" panose="020B0604020202020204" pitchFamily="34" charset="0"/>
                        </a:rPr>
                        <a:t>7.75 (2.19 to &gt;12)</a:t>
                      </a:r>
                    </a:p>
                  </a:txBody>
                  <a:tcPr marL="100461" marR="100461" marT="50230" marB="50230" anchor="ctr">
                    <a:lnL w="12700" cap="flat" cmpd="sng" algn="ctr">
                      <a:solidFill>
                        <a:schemeClr val="tx1">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5977018"/>
                  </a:ext>
                </a:extLst>
              </a:tr>
              <a:tr h="365760">
                <a:tc gridSpan="4">
                  <a:txBody>
                    <a:bodyPr/>
                    <a:lstStyle/>
                    <a:p>
                      <a:pPr marL="0" lvl="0" indent="-434960">
                        <a:lnSpc>
                          <a:spcPct val="100000"/>
                        </a:lnSpc>
                      </a:pPr>
                      <a:r>
                        <a:rPr lang="en-US" sz="1400" b="1" kern="1200" dirty="0">
                          <a:solidFill>
                            <a:schemeClr val="tx1"/>
                          </a:solidFill>
                          <a:latin typeface="Arial" panose="020B0604020202020204" pitchFamily="34" charset="0"/>
                          <a:ea typeface="+mn-ea"/>
                          <a:cs typeface="Arial" panose="020B0604020202020204" pitchFamily="34" charset="0"/>
                        </a:rPr>
                        <a:t>Time to complete resolution within 24 hours, hours</a:t>
                      </a:r>
                      <a:endParaRPr lang="en-US" sz="1400" b="1" kern="1200" baseline="30000" dirty="0">
                        <a:solidFill>
                          <a:schemeClr val="tx1"/>
                        </a:solidFill>
                        <a:latin typeface="Arial" panose="020B0604020202020204" pitchFamily="34" charset="0"/>
                        <a:ea typeface="+mn-ea"/>
                        <a:cs typeface="Arial" panose="020B0604020202020204" pitchFamily="34" charset="0"/>
                      </a:endParaRPr>
                    </a:p>
                  </a:txBody>
                  <a:tcPr marL="100461" marR="100461" marT="3955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ct val="100000"/>
                        </a:lnSpc>
                      </a:pPr>
                      <a:endParaRPr lang="en-US" sz="1200" b="0" kern="1200" dirty="0">
                        <a:solidFill>
                          <a:schemeClr val="tx1"/>
                        </a:solidFill>
                        <a:latin typeface="Arial" panose="020B0604020202020204" pitchFamily="34" charset="0"/>
                        <a:ea typeface="+mn-ea"/>
                        <a:cs typeface="Arial" panose="020B0604020202020204" pitchFamily="34" charset="0"/>
                      </a:endParaRPr>
                    </a:p>
                  </a:txBody>
                  <a:tcPr marL="100461" marR="100461" marT="50230" marB="50230" anchor="ctr">
                    <a:lnR w="12700" cap="flat" cmpd="sng" algn="ctr">
                      <a:no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ct val="100000"/>
                        </a:lnSpc>
                      </a:pPr>
                      <a:endParaRPr lang="en-US" sz="1200" b="0" kern="1200" dirty="0">
                        <a:solidFill>
                          <a:schemeClr val="tx1"/>
                        </a:solidFill>
                        <a:latin typeface="Arial" panose="020B0604020202020204" pitchFamily="34" charset="0"/>
                        <a:ea typeface="+mn-ea"/>
                        <a:cs typeface="Arial" panose="020B0604020202020204" pitchFamily="34" charset="0"/>
                      </a:endParaRPr>
                    </a:p>
                  </a:txBody>
                  <a:tcPr marL="100461" marR="100461" marT="50230" marB="50230" anchor="ctr">
                    <a:lnL>
                      <a:noFill/>
                    </a:lnL>
                    <a:lnR w="12700" cap="flat" cmpd="sng" algn="ctr">
                      <a:no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lvl="0" indent="-434960">
                        <a:lnSpc>
                          <a:spcPct val="100000"/>
                        </a:lnSpc>
                      </a:pPr>
                      <a:endParaRPr lang="en-US" sz="1400" b="1" kern="1200" baseline="30000" dirty="0">
                        <a:solidFill>
                          <a:schemeClr val="tx1"/>
                        </a:solidFill>
                        <a:latin typeface="Arial" panose="020B0604020202020204" pitchFamily="34" charset="0"/>
                        <a:ea typeface="+mn-ea"/>
                        <a:cs typeface="Arial" panose="020B0604020202020204" pitchFamily="34" charset="0"/>
                      </a:endParaRPr>
                    </a:p>
                  </a:txBody>
                  <a:tcPr marL="100461" marR="100461" marT="39551"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D1D1D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1081602"/>
                  </a:ext>
                </a:extLst>
              </a:tr>
              <a:tr h="365760">
                <a:tc>
                  <a:txBody>
                    <a:bodyPr/>
                    <a:lstStyle/>
                    <a:p>
                      <a:pPr marL="174625" lvl="1" indent="0">
                        <a:lnSpc>
                          <a:spcPct val="100000"/>
                        </a:lnSpc>
                      </a:pPr>
                      <a:r>
                        <a:rPr lang="en-US" sz="1400" b="0" kern="1200" dirty="0">
                          <a:solidFill>
                            <a:schemeClr val="tx1"/>
                          </a:solidFill>
                          <a:latin typeface="Arial" panose="020B0604020202020204" pitchFamily="34" charset="0"/>
                          <a:ea typeface="+mn-ea"/>
                          <a:cs typeface="Arial" panose="020B0604020202020204" pitchFamily="34" charset="0"/>
                        </a:rPr>
                        <a:t>Median (IQR)</a:t>
                      </a:r>
                    </a:p>
                  </a:txBody>
                  <a:tcPr marL="100461" marR="100461" marT="39551" marB="0" anchor="ctr">
                    <a:lnL w="12700" cap="flat" cmpd="sng" algn="ctr">
                      <a:noFill/>
                      <a:prstDash val="solid"/>
                      <a:round/>
                      <a:headEnd type="none" w="med" len="med"/>
                      <a:tailEnd type="none" w="med" len="med"/>
                    </a:lnL>
                    <a:lnR>
                      <a:noFill/>
                    </a:lnR>
                    <a:lnT w="12700" cap="flat" cmpd="sng" algn="ctr">
                      <a:solidFill>
                        <a:srgbClr val="D1D1D1"/>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US" sz="1400" b="0" kern="1200" dirty="0">
                          <a:solidFill>
                            <a:schemeClr val="tx1"/>
                          </a:solidFill>
                          <a:latin typeface="Arial" panose="020B0604020202020204" pitchFamily="34" charset="0"/>
                          <a:ea typeface="+mn-ea"/>
                          <a:cs typeface="Arial" panose="020B0604020202020204" pitchFamily="34" charset="0"/>
                        </a:rPr>
                        <a:t>21.02 (7.22 to &gt;24)</a:t>
                      </a:r>
                    </a:p>
                  </a:txBody>
                  <a:tcPr marL="100461" marR="100461" marT="50230" marB="50230" anchor="ctr">
                    <a:lnL w="12700" cmpd="sng">
                      <a:noFill/>
                      <a:prstDash val="soli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400" b="0" kern="1200" dirty="0">
                          <a:solidFill>
                            <a:schemeClr val="tx1"/>
                          </a:solidFill>
                          <a:latin typeface="Arial" panose="020B0604020202020204" pitchFamily="34" charset="0"/>
                          <a:ea typeface="+mn-ea"/>
                          <a:cs typeface="Arial" panose="020B0604020202020204" pitchFamily="34" charset="0"/>
                        </a:rPr>
                        <a:t>6.8 (1.8 to &gt;24)</a:t>
                      </a:r>
                    </a:p>
                  </a:txBody>
                  <a:tcPr marL="100461" marR="100461" marT="50230" marB="50230" anchor="ctr">
                    <a:lnL>
                      <a:noFill/>
                    </a:lnL>
                    <a:lnR w="12700" cap="flat" cmpd="sng" algn="ctr">
                      <a:solidFill>
                        <a:schemeClr val="tx1">
                          <a:lumMod val="40000"/>
                          <a:lumOff val="60000"/>
                        </a:schemeClr>
                      </a:solid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400" b="0" kern="1200" dirty="0">
                          <a:solidFill>
                            <a:schemeClr val="tx1"/>
                          </a:solidFill>
                          <a:latin typeface="Arial" panose="020B0604020202020204" pitchFamily="34" charset="0"/>
                          <a:ea typeface="+mn-ea"/>
                          <a:cs typeface="Arial" panose="020B0604020202020204" pitchFamily="34" charset="0"/>
                        </a:rPr>
                        <a:t>24.00 (7.54 to &gt;24)</a:t>
                      </a:r>
                    </a:p>
                  </a:txBody>
                  <a:tcPr marL="100461" marR="100461" marT="50230" marB="50230" anchor="ctr">
                    <a:lnL w="12700" cap="flat" cmpd="sng" algn="ctr">
                      <a:solidFill>
                        <a:schemeClr val="tx1">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1D1D1"/>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9806403"/>
                  </a:ext>
                </a:extLst>
              </a:tr>
            </a:tbl>
          </a:graphicData>
        </a:graphic>
      </p:graphicFrame>
      <p:sp>
        <p:nvSpPr>
          <p:cNvPr id="7" name="TextBox 6">
            <a:extLst>
              <a:ext uri="{FF2B5EF4-FFF2-40B4-BE49-F238E27FC236}">
                <a16:creationId xmlns:a16="http://schemas.microsoft.com/office/drawing/2014/main" id="{2F1BE09D-34AC-06F2-BE72-49E28E894C48}"/>
              </a:ext>
            </a:extLst>
          </p:cNvPr>
          <p:cNvSpPr txBox="1"/>
          <p:nvPr/>
        </p:nvSpPr>
        <p:spPr>
          <a:xfrm>
            <a:off x="243420" y="4311976"/>
            <a:ext cx="11299492" cy="1954381"/>
          </a:xfrm>
          <a:prstGeom prst="rect">
            <a:avLst/>
          </a:prstGeom>
          <a:noFill/>
        </p:spPr>
        <p:txBody>
          <a:bodyPr wrap="square" rtlCol="0">
            <a:spAutoFit/>
          </a:bodyPr>
          <a:lstStyle/>
          <a:p>
            <a:pPr marL="233363" marR="0" lvl="0" indent="-233363" algn="l" defTabSz="914400" rtl="0" eaLnBrk="1" fontAlgn="base" latinLnBrk="0" hangingPunct="1">
              <a:lnSpc>
                <a:spcPct val="100000"/>
              </a:lnSpc>
              <a:spcBef>
                <a:spcPts val="600"/>
              </a:spcBef>
              <a:spcAft>
                <a:spcPct val="0"/>
              </a:spcAft>
              <a:buClr>
                <a:srgbClr val="0D4167"/>
              </a:buClr>
              <a:buSzTx/>
              <a:buFontTx/>
              <a:buChar char="•"/>
              <a:tabLst/>
              <a:defRPr/>
            </a:pPr>
            <a:r>
              <a:rPr kumimoji="0" lang="en-US" b="0" i="0" u="none" strike="noStrike" kern="0" cap="none" spc="0" normalizeH="0" baseline="0" noProof="0" dirty="0">
                <a:ln>
                  <a:noFill/>
                </a:ln>
                <a:solidFill>
                  <a:srgbClr val="5F5F5F"/>
                </a:solidFill>
                <a:effectLst/>
                <a:uLnTx/>
                <a:uFillTx/>
                <a:latin typeface="Arial" charset="0"/>
                <a:cs typeface="Arial" charset="0"/>
              </a:rPr>
              <a:t>Through 24 hours, 486 attacks (75.9%) were treated with one dose of sebetralstat</a:t>
            </a:r>
          </a:p>
          <a:p>
            <a:pPr marL="690563" lvl="1" indent="-233363" fontAlgn="base">
              <a:spcBef>
                <a:spcPts val="600"/>
              </a:spcBef>
              <a:spcAft>
                <a:spcPct val="0"/>
              </a:spcAft>
              <a:buClr>
                <a:srgbClr val="0D4167"/>
              </a:buClr>
              <a:buFontTx/>
              <a:buChar char="•"/>
              <a:defRPr/>
            </a:pPr>
            <a:r>
              <a:rPr kumimoji="0" lang="en-US" sz="1600" b="0" i="0" u="none" strike="noStrike" kern="0" cap="none" spc="0" normalizeH="0" baseline="0" noProof="0" dirty="0">
                <a:ln>
                  <a:noFill/>
                </a:ln>
                <a:solidFill>
                  <a:srgbClr val="5F5F5F"/>
                </a:solidFill>
                <a:effectLst/>
                <a:uLnTx/>
                <a:uFillTx/>
                <a:latin typeface="Arial" charset="0"/>
                <a:cs typeface="Arial" charset="0"/>
              </a:rPr>
              <a:t>149 attacks (23.3%) were treated with two doses of sebetralstat</a:t>
            </a:r>
          </a:p>
          <a:p>
            <a:pPr marL="233363" marR="0" lvl="0" indent="-233363" algn="l" defTabSz="914400" rtl="0" eaLnBrk="1" fontAlgn="base" latinLnBrk="0" hangingPunct="1">
              <a:lnSpc>
                <a:spcPct val="100000"/>
              </a:lnSpc>
              <a:spcBef>
                <a:spcPts val="600"/>
              </a:spcBef>
              <a:spcAft>
                <a:spcPct val="0"/>
              </a:spcAft>
              <a:buClr>
                <a:srgbClr val="0D4167"/>
              </a:buClr>
              <a:buSzTx/>
              <a:buFontTx/>
              <a:buChar char="•"/>
              <a:tabLst/>
              <a:defRPr/>
            </a:pPr>
            <a:r>
              <a:rPr kumimoji="0" lang="en-US" b="0" i="0" u="none" strike="noStrike" kern="0" cap="none" spc="0" normalizeH="0" baseline="0" noProof="0" dirty="0">
                <a:ln>
                  <a:noFill/>
                </a:ln>
                <a:solidFill>
                  <a:srgbClr val="5F5F5F"/>
                </a:solidFill>
                <a:effectLst/>
                <a:uLnTx/>
                <a:uFillTx/>
                <a:latin typeface="Arial" charset="0"/>
                <a:cs typeface="Arial" charset="0"/>
              </a:rPr>
              <a:t>Conventional on-demand treatments were used for 36 attacks (5.6%) within 12 hours </a:t>
            </a:r>
            <a:br>
              <a:rPr kumimoji="0" lang="en-US" b="0" i="0" u="none" strike="noStrike" kern="0" cap="none" spc="0" normalizeH="0" baseline="0" noProof="0" dirty="0">
                <a:ln>
                  <a:noFill/>
                </a:ln>
                <a:solidFill>
                  <a:srgbClr val="5F5F5F"/>
                </a:solidFill>
                <a:effectLst/>
                <a:uLnTx/>
                <a:uFillTx/>
                <a:latin typeface="Arial" charset="0"/>
                <a:cs typeface="Arial" charset="0"/>
              </a:rPr>
            </a:br>
            <a:r>
              <a:rPr kumimoji="0" lang="en-US" b="0" i="0" u="none" strike="noStrike" kern="0" cap="none" spc="0" normalizeH="0" baseline="0" noProof="0" dirty="0">
                <a:ln>
                  <a:noFill/>
                </a:ln>
                <a:solidFill>
                  <a:srgbClr val="5F5F5F"/>
                </a:solidFill>
                <a:effectLst/>
                <a:uLnTx/>
                <a:uFillTx/>
                <a:latin typeface="Arial" charset="0"/>
                <a:cs typeface="Arial" charset="0"/>
              </a:rPr>
              <a:t>of the first dose of sebetralstat</a:t>
            </a:r>
          </a:p>
          <a:p>
            <a:pPr marL="690563" lvl="1" indent="-233363" fontAlgn="base">
              <a:spcBef>
                <a:spcPts val="600"/>
              </a:spcBef>
              <a:spcAft>
                <a:spcPct val="0"/>
              </a:spcAft>
              <a:buClr>
                <a:srgbClr val="0D4167"/>
              </a:buClr>
              <a:buFontTx/>
              <a:buChar char="•"/>
              <a:defRPr/>
            </a:pPr>
            <a:r>
              <a:rPr lang="en-US" kern="0" dirty="0">
                <a:solidFill>
                  <a:srgbClr val="5F5F5F"/>
                </a:solidFill>
                <a:latin typeface="Arial" charset="0"/>
                <a:cs typeface="Arial" charset="0"/>
              </a:rPr>
              <a:t>Conventional on-demand treatment were used within 12 hours after first taking sebetralstat 600 mg for 8 attacks (8.6%) in KONFIDENT</a:t>
            </a:r>
            <a:r>
              <a:rPr lang="en-US" kern="0" baseline="30000" dirty="0">
                <a:solidFill>
                  <a:srgbClr val="5F5F5F"/>
                </a:solidFill>
                <a:latin typeface="Arial" charset="0"/>
                <a:cs typeface="Arial" charset="0"/>
              </a:rPr>
              <a:t>1</a:t>
            </a:r>
          </a:p>
        </p:txBody>
      </p:sp>
    </p:spTree>
    <p:extLst>
      <p:ext uri="{BB962C8B-B14F-4D97-AF65-F5344CB8AC3E}">
        <p14:creationId xmlns:p14="http://schemas.microsoft.com/office/powerpoint/2010/main" val="2446746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KalVista Corporate PPT Template">
  <a:themeElements>
    <a:clrScheme name="KalVista">
      <a:dk1>
        <a:srgbClr val="5F5F5F"/>
      </a:dk1>
      <a:lt1>
        <a:srgbClr val="FFFFFF"/>
      </a:lt1>
      <a:dk2>
        <a:srgbClr val="0D4167"/>
      </a:dk2>
      <a:lt2>
        <a:srgbClr val="D9D7D9"/>
      </a:lt2>
      <a:accent1>
        <a:srgbClr val="D9D7D9"/>
      </a:accent1>
      <a:accent2>
        <a:srgbClr val="ADCF3B"/>
      </a:accent2>
      <a:accent3>
        <a:srgbClr val="0D4167"/>
      </a:accent3>
      <a:accent4>
        <a:srgbClr val="00839F"/>
      </a:accent4>
      <a:accent5>
        <a:srgbClr val="F85110"/>
      </a:accent5>
      <a:accent6>
        <a:srgbClr val="5F5F5F"/>
      </a:accent6>
      <a:hlink>
        <a:srgbClr val="1A3DB4"/>
      </a:hlink>
      <a:folHlink>
        <a:srgbClr val="9999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solidFill>
          <a:schemeClr val="accent3"/>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xmlns:p="http://schemas.openxmlformats.org/presentationml/2006/main">
              <a:effectLst>
                <a:outerShdw blurRad="63500" dist="38099" dir="2700000" algn="ctr" rotWithShape="0">
                  <a:schemeClr val="bg2">
                    <a:alpha val="74998"/>
                  </a:schemeClr>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400" i="0" u="none" strike="noStrike" cap="none" normalizeH="0" baseline="0" dirty="0" err="1">
            <a:ln>
              <a:noFill/>
            </a:ln>
            <a:solidFill>
              <a:schemeClr val="tx2"/>
            </a:solidFill>
            <a:effectLst/>
            <a:latin typeface="+mn-lt"/>
            <a:ea typeface="ＭＳ Ｐゴシック"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xmlns:p="http://schemas.openxmlformats.org/presentationml/2006/main">
              <a:effectLst>
                <a:outerShdw blurRad="63500" dist="38099" dir="2700000" algn="ctr" rotWithShape="0">
                  <a:schemeClr val="bg2">
                    <a:alpha val="74998"/>
                  </a:schemeClr>
                </a:outerShdw>
              </a:effectLst>
            </a14:hiddenEffects>
          </a:ext>
        </a:extLst>
      </a:spPr>
      <a:bodyPr/>
      <a:lstStyle/>
    </a:lnDef>
    <a:txDef>
      <a:spPr>
        <a:noFill/>
      </a:spPr>
      <a:bodyPr wrap="square" rtlCol="0">
        <a:spAutoFit/>
      </a:bodyPr>
      <a:lstStyle>
        <a:defPPr algn="ctr">
          <a:defRPr dirty="0" err="1" smtClean="0">
            <a:solidFill>
              <a:schemeClr val="tx2"/>
            </a:solidFill>
            <a:latin typeface="+mn-lt"/>
          </a:defRPr>
        </a:defPPr>
      </a:lstStyle>
    </a:txDef>
  </a:objectDefaults>
  <a:extraClrSchemeLst>
    <a:extraClrScheme>
      <a:clrScheme name="Vanti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nti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nti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nti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nti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nti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nti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nti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nti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nti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nti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nti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KalVista Corporate Template 020521.potx" id="{9398E684-3E4F-4C82-A4AE-F5E6638BBDBB}" vid="{39B185D3-22FB-4184-87E8-6E9A51B2C6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2165</TotalTime>
  <Words>2055</Words>
  <Application>Microsoft Office PowerPoint</Application>
  <PresentationFormat>Widescreen</PresentationFormat>
  <Paragraphs>244</Paragraphs>
  <Slides>10</Slides>
  <Notes>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6" baseType="lpstr">
      <vt:lpstr>ＭＳ Ｐゴシック</vt:lpstr>
      <vt:lpstr>Aptos</vt:lpstr>
      <vt:lpstr>Arial</vt:lpstr>
      <vt:lpstr>Calibri</vt:lpstr>
      <vt:lpstr>KalVista Corporate PPT Template</vt:lpstr>
      <vt:lpstr>think-cell Slide</vt:lpstr>
      <vt:lpstr>KONFIDENT-S Interim Analysis:  Sebetralstat for HAE Attacks  (Including Laryngeal)</vt:lpstr>
      <vt:lpstr>Disclosures</vt:lpstr>
      <vt:lpstr>Background</vt:lpstr>
      <vt:lpstr>KONFIDENT-S Open-Label Extension Trial Design</vt:lpstr>
      <vt:lpstr>Participant Demographics and Disease-specific History</vt:lpstr>
      <vt:lpstr>Attack Characteristics</vt:lpstr>
      <vt:lpstr>Time from Attack Recognition to Sebetralstat Administration</vt:lpstr>
      <vt:lpstr>Interim Safety Results (640 Attacks Treated with Sebetralstat)</vt:lpstr>
      <vt:lpstr>Interim Efficacy Results</vt:lpstr>
      <vt:lpstr>Key 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Richard Davis</dc:creator>
  <cp:lastModifiedBy>Steffen Biechele</cp:lastModifiedBy>
  <cp:revision>94</cp:revision>
  <dcterms:created xsi:type="dcterms:W3CDTF">2024-07-26T20:34:10Z</dcterms:created>
  <dcterms:modified xsi:type="dcterms:W3CDTF">2024-08-29T15:20:27Z</dcterms:modified>
</cp:coreProperties>
</file>